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2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3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4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ppt/diagrams/data25.xml" ContentType="application/vnd.openxmlformats-officedocument.drawingml.diagramData+xml"/>
  <Override PartName="/ppt/diagrams/layout25.xml" ContentType="application/vnd.openxmlformats-officedocument.drawingml.diagramLayout+xml"/>
  <Override PartName="/ppt/diagrams/quickStyle25.xml" ContentType="application/vnd.openxmlformats-officedocument.drawingml.diagramStyle+xml"/>
  <Override PartName="/ppt/diagrams/colors25.xml" ContentType="application/vnd.openxmlformats-officedocument.drawingml.diagramColors+xml"/>
  <Override PartName="/ppt/diagrams/drawing25.xml" ContentType="application/vnd.ms-office.drawingml.diagramDrawing+xml"/>
  <Override PartName="/ppt/diagrams/data26.xml" ContentType="application/vnd.openxmlformats-officedocument.drawingml.diagramData+xml"/>
  <Override PartName="/ppt/diagrams/layout26.xml" ContentType="application/vnd.openxmlformats-officedocument.drawingml.diagramLayout+xml"/>
  <Override PartName="/ppt/diagrams/quickStyle26.xml" ContentType="application/vnd.openxmlformats-officedocument.drawingml.diagramStyle+xml"/>
  <Override PartName="/ppt/diagrams/colors26.xml" ContentType="application/vnd.openxmlformats-officedocument.drawingml.diagramColors+xml"/>
  <Override PartName="/ppt/diagrams/drawing26.xml" ContentType="application/vnd.ms-office.drawingml.diagramDrawing+xml"/>
  <Override PartName="/ppt/diagrams/data27.xml" ContentType="application/vnd.openxmlformats-officedocument.drawingml.diagramData+xml"/>
  <Override PartName="/ppt/diagrams/layout27.xml" ContentType="application/vnd.openxmlformats-officedocument.drawingml.diagramLayout+xml"/>
  <Override PartName="/ppt/diagrams/quickStyle27.xml" ContentType="application/vnd.openxmlformats-officedocument.drawingml.diagramStyle+xml"/>
  <Override PartName="/ppt/diagrams/colors27.xml" ContentType="application/vnd.openxmlformats-officedocument.drawingml.diagramColors+xml"/>
  <Override PartName="/ppt/diagrams/drawing27.xml" ContentType="application/vnd.ms-office.drawingml.diagramDrawing+xml"/>
  <Override PartName="/ppt/diagrams/data28.xml" ContentType="application/vnd.openxmlformats-officedocument.drawingml.diagramData+xml"/>
  <Override PartName="/ppt/diagrams/layout28.xml" ContentType="application/vnd.openxmlformats-officedocument.drawingml.diagramLayout+xml"/>
  <Override PartName="/ppt/diagrams/quickStyle28.xml" ContentType="application/vnd.openxmlformats-officedocument.drawingml.diagramStyle+xml"/>
  <Override PartName="/ppt/diagrams/colors28.xml" ContentType="application/vnd.openxmlformats-officedocument.drawingml.diagramColors+xml"/>
  <Override PartName="/ppt/diagrams/drawing28.xml" ContentType="application/vnd.ms-office.drawingml.diagramDrawing+xml"/>
  <Override PartName="/ppt/diagrams/data29.xml" ContentType="application/vnd.openxmlformats-officedocument.drawingml.diagramData+xml"/>
  <Override PartName="/ppt/diagrams/layout29.xml" ContentType="application/vnd.openxmlformats-officedocument.drawingml.diagramLayout+xml"/>
  <Override PartName="/ppt/diagrams/quickStyle29.xml" ContentType="application/vnd.openxmlformats-officedocument.drawingml.diagramStyle+xml"/>
  <Override PartName="/ppt/diagrams/colors29.xml" ContentType="application/vnd.openxmlformats-officedocument.drawingml.diagramColors+xml"/>
  <Override PartName="/ppt/diagrams/drawing29.xml" ContentType="application/vnd.ms-office.drawingml.diagramDrawing+xml"/>
  <Override PartName="/ppt/diagrams/data30.xml" ContentType="application/vnd.openxmlformats-officedocument.drawingml.diagramData+xml"/>
  <Override PartName="/ppt/diagrams/layout30.xml" ContentType="application/vnd.openxmlformats-officedocument.drawingml.diagramLayout+xml"/>
  <Override PartName="/ppt/diagrams/quickStyle30.xml" ContentType="application/vnd.openxmlformats-officedocument.drawingml.diagramStyle+xml"/>
  <Override PartName="/ppt/diagrams/colors30.xml" ContentType="application/vnd.openxmlformats-officedocument.drawingml.diagramColors+xml"/>
  <Override PartName="/ppt/diagrams/drawing30.xml" ContentType="application/vnd.ms-office.drawingml.diagramDrawing+xml"/>
  <Override PartName="/ppt/diagrams/data31.xml" ContentType="application/vnd.openxmlformats-officedocument.drawingml.diagramData+xml"/>
  <Override PartName="/ppt/diagrams/layout31.xml" ContentType="application/vnd.openxmlformats-officedocument.drawingml.diagramLayout+xml"/>
  <Override PartName="/ppt/diagrams/quickStyle31.xml" ContentType="application/vnd.openxmlformats-officedocument.drawingml.diagramStyle+xml"/>
  <Override PartName="/ppt/diagrams/colors31.xml" ContentType="application/vnd.openxmlformats-officedocument.drawingml.diagramColors+xml"/>
  <Override PartName="/ppt/diagrams/drawing3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bookmarkIdSeed="4">
  <p:sldMasterIdLst>
    <p:sldMasterId id="2147483840" r:id="rId1"/>
  </p:sldMasterIdLst>
  <p:notesMasterIdLst>
    <p:notesMasterId r:id="rId42"/>
  </p:notesMasterIdLst>
  <p:sldIdLst>
    <p:sldId id="296" r:id="rId2"/>
    <p:sldId id="318" r:id="rId3"/>
    <p:sldId id="257" r:id="rId4"/>
    <p:sldId id="336" r:id="rId5"/>
    <p:sldId id="321" r:id="rId6"/>
    <p:sldId id="337" r:id="rId7"/>
    <p:sldId id="329" r:id="rId8"/>
    <p:sldId id="332" r:id="rId9"/>
    <p:sldId id="340" r:id="rId10"/>
    <p:sldId id="333" r:id="rId11"/>
    <p:sldId id="351" r:id="rId12"/>
    <p:sldId id="343" r:id="rId13"/>
    <p:sldId id="331" r:id="rId14"/>
    <p:sldId id="339" r:id="rId15"/>
    <p:sldId id="338" r:id="rId16"/>
    <p:sldId id="348" r:id="rId17"/>
    <p:sldId id="349" r:id="rId18"/>
    <p:sldId id="350" r:id="rId19"/>
    <p:sldId id="328" r:id="rId20"/>
    <p:sldId id="346" r:id="rId21"/>
    <p:sldId id="353" r:id="rId22"/>
    <p:sldId id="358" r:id="rId23"/>
    <p:sldId id="367" r:id="rId24"/>
    <p:sldId id="354" r:id="rId25"/>
    <p:sldId id="355" r:id="rId26"/>
    <p:sldId id="356" r:id="rId27"/>
    <p:sldId id="366" r:id="rId28"/>
    <p:sldId id="357" r:id="rId29"/>
    <p:sldId id="359" r:id="rId30"/>
    <p:sldId id="368" r:id="rId31"/>
    <p:sldId id="371" r:id="rId32"/>
    <p:sldId id="360" r:id="rId33"/>
    <p:sldId id="372" r:id="rId34"/>
    <p:sldId id="362" r:id="rId35"/>
    <p:sldId id="374" r:id="rId36"/>
    <p:sldId id="375" r:id="rId37"/>
    <p:sldId id="361" r:id="rId38"/>
    <p:sldId id="364" r:id="rId39"/>
    <p:sldId id="365" r:id="rId40"/>
    <p:sldId id="295" r:id="rId4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19CDFF27-ABD8-410C-A5DE-2C5F87F49F1A}">
          <p14:sldIdLst>
            <p14:sldId id="296"/>
            <p14:sldId id="318"/>
            <p14:sldId id="257"/>
            <p14:sldId id="336"/>
            <p14:sldId id="321"/>
            <p14:sldId id="337"/>
            <p14:sldId id="329"/>
            <p14:sldId id="332"/>
            <p14:sldId id="340"/>
            <p14:sldId id="333"/>
            <p14:sldId id="351"/>
            <p14:sldId id="343"/>
            <p14:sldId id="331"/>
            <p14:sldId id="339"/>
            <p14:sldId id="338"/>
            <p14:sldId id="348"/>
            <p14:sldId id="349"/>
            <p14:sldId id="350"/>
            <p14:sldId id="328"/>
            <p14:sldId id="346"/>
            <p14:sldId id="353"/>
            <p14:sldId id="358"/>
            <p14:sldId id="367"/>
            <p14:sldId id="354"/>
            <p14:sldId id="355"/>
            <p14:sldId id="356"/>
            <p14:sldId id="366"/>
            <p14:sldId id="357"/>
            <p14:sldId id="359"/>
            <p14:sldId id="368"/>
            <p14:sldId id="371"/>
            <p14:sldId id="360"/>
            <p14:sldId id="372"/>
            <p14:sldId id="362"/>
            <p14:sldId id="374"/>
            <p14:sldId id="375"/>
            <p14:sldId id="361"/>
            <p14:sldId id="364"/>
            <p14:sldId id="365"/>
            <p14:sldId id="295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24" autoAdjust="0"/>
    <p:restoredTop sz="94660"/>
  </p:normalViewPr>
  <p:slideViewPr>
    <p:cSldViewPr>
      <p:cViewPr varScale="1">
        <p:scale>
          <a:sx n="83" d="100"/>
          <a:sy n="83" d="100"/>
        </p:scale>
        <p:origin x="1493" y="1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6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B3DF30-E419-488A-AEC3-935376FBBD2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63643D2F-7095-48C0-9321-A499B72D7FA7}">
      <dgm:prSet/>
      <dgm:spPr/>
      <dgm:t>
        <a:bodyPr/>
        <a:lstStyle/>
        <a:p>
          <a:pPr algn="ctr" rtl="0"/>
          <a:r>
            <a:rPr lang="uk-UA" b="1" dirty="0"/>
            <a:t>Будівлі архівів</a:t>
          </a:r>
          <a:endParaRPr lang="uk-UA" dirty="0"/>
        </a:p>
      </dgm:t>
    </dgm:pt>
    <dgm:pt modelId="{E18747E2-2EC7-4784-8B73-7ACD11B2C527}" type="parTrans" cxnId="{1320291F-1AC8-4B02-8B41-139AE2AB4749}">
      <dgm:prSet/>
      <dgm:spPr/>
      <dgm:t>
        <a:bodyPr/>
        <a:lstStyle/>
        <a:p>
          <a:endParaRPr lang="uk-UA"/>
        </a:p>
      </dgm:t>
    </dgm:pt>
    <dgm:pt modelId="{C682D0A8-F233-4FCE-931D-2858C662184E}" type="sibTrans" cxnId="{1320291F-1AC8-4B02-8B41-139AE2AB4749}">
      <dgm:prSet/>
      <dgm:spPr/>
      <dgm:t>
        <a:bodyPr/>
        <a:lstStyle/>
        <a:p>
          <a:endParaRPr lang="uk-UA"/>
        </a:p>
      </dgm:t>
    </dgm:pt>
    <dgm:pt modelId="{2826E08B-EFB1-4171-A9F2-EB677B9E9B09}" type="pres">
      <dgm:prSet presAssocID="{2FB3DF30-E419-488A-AEC3-935376FBBD2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69166C-E1E2-4496-A8AB-74C14EE2B4EA}" type="pres">
      <dgm:prSet presAssocID="{63643D2F-7095-48C0-9321-A499B72D7FA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899AB0D-C7E4-43DA-AC72-5026C510943B}" type="presOf" srcId="{63643D2F-7095-48C0-9321-A499B72D7FA7}" destId="{1969166C-E1E2-4496-A8AB-74C14EE2B4EA}" srcOrd="0" destOrd="0" presId="urn:microsoft.com/office/officeart/2005/8/layout/vList2"/>
    <dgm:cxn modelId="{1320291F-1AC8-4B02-8B41-139AE2AB4749}" srcId="{2FB3DF30-E419-488A-AEC3-935376FBBD2B}" destId="{63643D2F-7095-48C0-9321-A499B72D7FA7}" srcOrd="0" destOrd="0" parTransId="{E18747E2-2EC7-4784-8B73-7ACD11B2C527}" sibTransId="{C682D0A8-F233-4FCE-931D-2858C662184E}"/>
    <dgm:cxn modelId="{C45A8547-137D-4CB6-8156-691447F0C6F0}" type="presOf" srcId="{2FB3DF30-E419-488A-AEC3-935376FBBD2B}" destId="{2826E08B-EFB1-4171-A9F2-EB677B9E9B09}" srcOrd="0" destOrd="0" presId="urn:microsoft.com/office/officeart/2005/8/layout/vList2"/>
    <dgm:cxn modelId="{AF042381-A8E8-45DA-8971-054BEB0F9869}" type="presParOf" srcId="{2826E08B-EFB1-4171-A9F2-EB677B9E9B09}" destId="{1969166C-E1E2-4496-A8AB-74C14EE2B4E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FB3DF30-E419-488A-AEC3-935376FBBD2B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63643D2F-7095-48C0-9321-A499B72D7FA7}">
      <dgm:prSet/>
      <dgm:spPr/>
      <dgm:t>
        <a:bodyPr/>
        <a:lstStyle/>
        <a:p>
          <a:pPr algn="ctr" rtl="0"/>
          <a:r>
            <a:rPr lang="uk-UA" b="1" dirty="0"/>
            <a:t>Комплекс приміщень архіву</a:t>
          </a:r>
          <a:endParaRPr lang="uk-UA" dirty="0"/>
        </a:p>
      </dgm:t>
    </dgm:pt>
    <dgm:pt modelId="{E18747E2-2EC7-4784-8B73-7ACD11B2C527}" type="parTrans" cxnId="{1320291F-1AC8-4B02-8B41-139AE2AB4749}">
      <dgm:prSet/>
      <dgm:spPr/>
      <dgm:t>
        <a:bodyPr/>
        <a:lstStyle/>
        <a:p>
          <a:endParaRPr lang="uk-UA"/>
        </a:p>
      </dgm:t>
    </dgm:pt>
    <dgm:pt modelId="{C682D0A8-F233-4FCE-931D-2858C662184E}" type="sibTrans" cxnId="{1320291F-1AC8-4B02-8B41-139AE2AB4749}">
      <dgm:prSet/>
      <dgm:spPr/>
      <dgm:t>
        <a:bodyPr/>
        <a:lstStyle/>
        <a:p>
          <a:endParaRPr lang="uk-UA"/>
        </a:p>
      </dgm:t>
    </dgm:pt>
    <dgm:pt modelId="{2826E08B-EFB1-4171-A9F2-EB677B9E9B09}" type="pres">
      <dgm:prSet presAssocID="{2FB3DF30-E419-488A-AEC3-935376FBBD2B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969166C-E1E2-4496-A8AB-74C14EE2B4EA}" type="pres">
      <dgm:prSet presAssocID="{63643D2F-7095-48C0-9321-A499B72D7FA7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320291F-1AC8-4B02-8B41-139AE2AB4749}" srcId="{2FB3DF30-E419-488A-AEC3-935376FBBD2B}" destId="{63643D2F-7095-48C0-9321-A499B72D7FA7}" srcOrd="0" destOrd="0" parTransId="{E18747E2-2EC7-4784-8B73-7ACD11B2C527}" sibTransId="{C682D0A8-F233-4FCE-931D-2858C662184E}"/>
    <dgm:cxn modelId="{9529F705-7190-4220-891A-569B7F94A9D7}" type="presOf" srcId="{2FB3DF30-E419-488A-AEC3-935376FBBD2B}" destId="{2826E08B-EFB1-4171-A9F2-EB677B9E9B09}" srcOrd="0" destOrd="0" presId="urn:microsoft.com/office/officeart/2005/8/layout/vList2"/>
    <dgm:cxn modelId="{76E796F7-5185-4B34-92C3-89B5FFD83BDA}" type="presOf" srcId="{63643D2F-7095-48C0-9321-A499B72D7FA7}" destId="{1969166C-E1E2-4496-A8AB-74C14EE2B4EA}" srcOrd="0" destOrd="0" presId="urn:microsoft.com/office/officeart/2005/8/layout/vList2"/>
    <dgm:cxn modelId="{CD835BD7-12C1-4F68-A4B1-035AB8A876F4}" type="presParOf" srcId="{2826E08B-EFB1-4171-A9F2-EB677B9E9B09}" destId="{1969166C-E1E2-4496-A8AB-74C14EE2B4EA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B2722C7-CE8E-4857-9DD2-8E7895C8EADF}" type="doc">
      <dgm:prSet loTypeId="urn:microsoft.com/office/officeart/2005/8/layout/radial4" loCatId="relationship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78865E13-B7A6-4350-804C-BF25AFDED1B9}">
      <dgm:prSet phldrT="[Текст]" custT="1"/>
      <dgm:spPr/>
      <dgm:t>
        <a:bodyPr/>
        <a:lstStyle/>
        <a:p>
          <a:r>
            <a:rPr lang="uk-UA" sz="2400" dirty="0"/>
            <a:t>Сховище</a:t>
          </a:r>
          <a:endParaRPr lang="ru-RU" sz="2400" b="1" dirty="0">
            <a:latin typeface="Arial Narrow" panose="020B0606020202030204" pitchFamily="34" charset="0"/>
            <a:cs typeface="Arial" panose="020B0604020202020204" pitchFamily="34" charset="0"/>
          </a:endParaRPr>
        </a:p>
      </dgm:t>
    </dgm:pt>
    <dgm:pt modelId="{6E98D493-0BCB-4FFC-8019-3D2368123E0A}" type="parTrans" cxnId="{7C15ADC0-B129-471B-B7F8-B626CF537A23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2613DC14-B66A-44C4-91C2-47ADDEEE857A}" type="sibTrans" cxnId="{7C15ADC0-B129-471B-B7F8-B626CF537A23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372DDE65-E667-417B-A77E-88E8AC377DB5}">
      <dgm:prSet phldrT="[Текст]" custT="1"/>
      <dgm:spPr/>
      <dgm:t>
        <a:bodyPr/>
        <a:lstStyle/>
        <a:p>
          <a:r>
            <a:rPr lang="ru-RU" sz="2400" dirty="0"/>
            <a:t> </a:t>
          </a:r>
          <a:r>
            <a:rPr lang="ru-RU" sz="2400" dirty="0" err="1"/>
            <a:t>ізольоване</a:t>
          </a:r>
          <a:r>
            <a:rPr lang="ru-RU" sz="2400" dirty="0"/>
            <a:t> </a:t>
          </a:r>
          <a:r>
            <a:rPr lang="ru-RU" sz="2400" dirty="0" err="1"/>
            <a:t>від</a:t>
          </a:r>
          <a:r>
            <a:rPr lang="ru-RU" sz="2400" dirty="0"/>
            <a:t> </a:t>
          </a:r>
          <a:r>
            <a:rPr lang="ru-RU" sz="2400" dirty="0" err="1"/>
            <a:t>впливу</a:t>
          </a:r>
          <a:r>
            <a:rPr lang="ru-RU" sz="2400" dirty="0"/>
            <a:t> </a:t>
          </a:r>
          <a:r>
            <a:rPr lang="ru-RU" sz="2400" dirty="0" err="1"/>
            <a:t>зовнішніх</a:t>
          </a:r>
          <a:r>
            <a:rPr lang="ru-RU" sz="2400" dirty="0"/>
            <a:t> </a:t>
          </a:r>
          <a:r>
            <a:rPr lang="ru-RU" sz="2400" dirty="0" err="1"/>
            <a:t>кліматичних</a:t>
          </a:r>
          <a:r>
            <a:rPr lang="ru-RU" sz="2400" dirty="0"/>
            <a:t> </a:t>
          </a:r>
          <a:r>
            <a:rPr lang="ru-RU" sz="2400" dirty="0" err="1"/>
            <a:t>чинників</a:t>
          </a:r>
          <a:endParaRPr lang="ru-RU" sz="2400" b="1" noProof="0" dirty="0">
            <a:latin typeface="Arial Narrow" panose="020B0606020202030204" pitchFamily="34" charset="0"/>
          </a:endParaRPr>
        </a:p>
      </dgm:t>
    </dgm:pt>
    <dgm:pt modelId="{071D81FA-2FE7-4812-B557-27275E91A1E3}" type="parTrans" cxnId="{B588A2CC-CF0C-4601-924F-39502CBA51C5}">
      <dgm:prSet custT="1"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FE874F4C-AF30-4FD1-B7DC-E81956159CB8}" type="sibTrans" cxnId="{B588A2CC-CF0C-4601-924F-39502CBA51C5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D8BC828F-C57E-443F-90E0-116256765D8E}">
      <dgm:prSet custT="1"/>
      <dgm:spPr/>
      <dgm:t>
        <a:bodyPr/>
        <a:lstStyle/>
        <a:p>
          <a:r>
            <a:rPr lang="uk-UA" sz="2400" dirty="0"/>
            <a:t>спеціально обладнане</a:t>
          </a:r>
          <a:endParaRPr lang="ru-RU" sz="2400" b="1" noProof="0" dirty="0">
            <a:latin typeface="Arial Narrow" panose="020B0606020202030204" pitchFamily="34" charset="0"/>
          </a:endParaRPr>
        </a:p>
      </dgm:t>
    </dgm:pt>
    <dgm:pt modelId="{3BCF2403-839A-4E8F-B123-267BF847ADC7}" type="parTrans" cxnId="{4C5D5A5A-A1AE-4D03-824C-CB09646748C9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FEE38A95-A973-42C9-BC67-E632C393689D}" type="sibTrans" cxnId="{4C5D5A5A-A1AE-4D03-824C-CB09646748C9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76390E00-B679-4F23-B2A3-B930BD2B0200}">
      <dgm:prSet custT="1"/>
      <dgm:spPr/>
      <dgm:t>
        <a:bodyPr/>
        <a:lstStyle/>
        <a:p>
          <a:r>
            <a:rPr lang="uk-UA" sz="2400" dirty="0"/>
            <a:t>відповідний </a:t>
          </a:r>
          <a:r>
            <a:rPr lang="uk-UA" sz="2400" dirty="0" err="1"/>
            <a:t>температурно-вологісний</a:t>
          </a:r>
          <a:r>
            <a:rPr lang="uk-UA" sz="2400" dirty="0"/>
            <a:t> режим</a:t>
          </a:r>
          <a:endParaRPr lang="ru-RU" sz="2400" b="1" noProof="0" dirty="0">
            <a:latin typeface="Arial Narrow" panose="020B0606020202030204" pitchFamily="34" charset="0"/>
          </a:endParaRPr>
        </a:p>
      </dgm:t>
    </dgm:pt>
    <dgm:pt modelId="{227A8B26-A493-4365-930A-0CE51803DAC5}" type="parTrans" cxnId="{AB876619-B108-418B-BAF9-3C0CFF23EDE5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B020DCF0-F77E-4B0F-82F6-91442A055A9F}" type="sibTrans" cxnId="{AB876619-B108-418B-BAF9-3C0CFF23EDE5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0CE2EE48-DBEC-48F7-815A-809573528BFD}">
      <dgm:prSet custT="1"/>
      <dgm:spPr/>
      <dgm:t>
        <a:bodyPr/>
        <a:lstStyle/>
        <a:p>
          <a:r>
            <a:rPr lang="uk-UA" sz="2400" dirty="0"/>
            <a:t>протипожежний захист</a:t>
          </a:r>
          <a:endParaRPr lang="ru-RU" sz="2400" b="1" noProof="0" dirty="0">
            <a:latin typeface="Arial Narrow" panose="020B0606020202030204" pitchFamily="34" charset="0"/>
          </a:endParaRPr>
        </a:p>
      </dgm:t>
    </dgm:pt>
    <dgm:pt modelId="{6EE58AB3-2B59-48AF-921D-953A4E71A787}" type="parTrans" cxnId="{94888AF0-F470-44CC-865E-BFA312FB470A}">
      <dgm:prSet/>
      <dgm:spPr/>
      <dgm:t>
        <a:bodyPr/>
        <a:lstStyle/>
        <a:p>
          <a:endParaRPr lang="ru-RU"/>
        </a:p>
      </dgm:t>
    </dgm:pt>
    <dgm:pt modelId="{285B55D3-6ACA-4373-B2EB-13B0C3808A95}" type="sibTrans" cxnId="{94888AF0-F470-44CC-865E-BFA312FB470A}">
      <dgm:prSet/>
      <dgm:spPr/>
      <dgm:t>
        <a:bodyPr/>
        <a:lstStyle/>
        <a:p>
          <a:endParaRPr lang="ru-RU"/>
        </a:p>
      </dgm:t>
    </dgm:pt>
    <dgm:pt modelId="{9833224C-62FC-4BA4-B805-2B11F3B329CA}">
      <dgm:prSet custT="1"/>
      <dgm:spPr/>
      <dgm:t>
        <a:bodyPr/>
        <a:lstStyle/>
        <a:p>
          <a:r>
            <a:rPr lang="uk-UA" sz="2400" dirty="0"/>
            <a:t>контрольований доступ</a:t>
          </a:r>
          <a:endParaRPr lang="ru-RU" sz="2400" b="1" noProof="0" dirty="0">
            <a:latin typeface="Arial Narrow" panose="020B0606020202030204" pitchFamily="34" charset="0"/>
          </a:endParaRPr>
        </a:p>
      </dgm:t>
    </dgm:pt>
    <dgm:pt modelId="{1042424E-5539-4122-88B4-D400E9E7CD4E}" type="parTrans" cxnId="{C50B705B-08CF-4D96-8743-F5DCF1188CA9}">
      <dgm:prSet/>
      <dgm:spPr/>
      <dgm:t>
        <a:bodyPr/>
        <a:lstStyle/>
        <a:p>
          <a:endParaRPr lang="ru-RU"/>
        </a:p>
      </dgm:t>
    </dgm:pt>
    <dgm:pt modelId="{6E159BB0-C121-4E63-A4E8-F5A05F0E2ADB}" type="sibTrans" cxnId="{C50B705B-08CF-4D96-8743-F5DCF1188CA9}">
      <dgm:prSet/>
      <dgm:spPr/>
      <dgm:t>
        <a:bodyPr/>
        <a:lstStyle/>
        <a:p>
          <a:endParaRPr lang="ru-RU"/>
        </a:p>
      </dgm:t>
    </dgm:pt>
    <dgm:pt modelId="{1297A032-4BC3-4B9F-BF6F-D9675749E444}">
      <dgm:prSet custT="1"/>
      <dgm:spPr/>
      <dgm:t>
        <a:bodyPr/>
        <a:lstStyle/>
        <a:p>
          <a:r>
            <a:rPr lang="uk-UA" sz="2400" dirty="0"/>
            <a:t>відповідний світловий режим</a:t>
          </a:r>
          <a:endParaRPr lang="ru-RU" sz="2400" b="1" noProof="0" dirty="0">
            <a:latin typeface="Arial Narrow" panose="020B0606020202030204" pitchFamily="34" charset="0"/>
          </a:endParaRPr>
        </a:p>
      </dgm:t>
    </dgm:pt>
    <dgm:pt modelId="{E1E6952C-EE75-4DF7-88F7-0727E91F3E76}" type="parTrans" cxnId="{FB7BF7ED-5041-481D-BAC2-48831FA6D352}">
      <dgm:prSet/>
      <dgm:spPr/>
      <dgm:t>
        <a:bodyPr/>
        <a:lstStyle/>
        <a:p>
          <a:endParaRPr lang="ru-RU"/>
        </a:p>
      </dgm:t>
    </dgm:pt>
    <dgm:pt modelId="{D2CA988D-BDA1-49F5-BE66-C2636E640C8E}" type="sibTrans" cxnId="{FB7BF7ED-5041-481D-BAC2-48831FA6D352}">
      <dgm:prSet/>
      <dgm:spPr/>
      <dgm:t>
        <a:bodyPr/>
        <a:lstStyle/>
        <a:p>
          <a:endParaRPr lang="ru-RU"/>
        </a:p>
      </dgm:t>
    </dgm:pt>
    <dgm:pt modelId="{72E3166A-A85D-4CD1-884C-AF41AAC3F93B}" type="pres">
      <dgm:prSet presAssocID="{3B2722C7-CE8E-4857-9DD2-8E7895C8EAD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F4666C-4B36-4979-AABA-D26A336C7F65}" type="pres">
      <dgm:prSet presAssocID="{78865E13-B7A6-4350-804C-BF25AFDED1B9}" presName="centerShape" presStyleLbl="node0" presStyleIdx="0" presStyleCnt="1" custScaleX="127288" custScaleY="87251" custLinFactNeighborX="-1819" custLinFactNeighborY="-23258"/>
      <dgm:spPr/>
      <dgm:t>
        <a:bodyPr/>
        <a:lstStyle/>
        <a:p>
          <a:endParaRPr lang="ru-RU"/>
        </a:p>
      </dgm:t>
    </dgm:pt>
    <dgm:pt modelId="{E4DF4800-4673-4C12-985C-0F2A0FB16475}" type="pres">
      <dgm:prSet presAssocID="{071D81FA-2FE7-4812-B557-27275E91A1E3}" presName="parTrans" presStyleLbl="bgSibTrans2D1" presStyleIdx="0" presStyleCnt="6" custAng="10868470" custScaleX="47286" custLinFactNeighborX="-63668" custLinFactNeighborY="58258"/>
      <dgm:spPr/>
      <dgm:t>
        <a:bodyPr/>
        <a:lstStyle/>
        <a:p>
          <a:endParaRPr lang="ru-RU"/>
        </a:p>
      </dgm:t>
    </dgm:pt>
    <dgm:pt modelId="{778953D6-6417-4195-8B8D-B32D362505E6}" type="pres">
      <dgm:prSet presAssocID="{372DDE65-E667-417B-A77E-88E8AC377DB5}" presName="node" presStyleLbl="node1" presStyleIdx="0" presStyleCnt="6" custScaleX="174664" custScaleY="108509" custRadScaleRad="117167" custRadScaleInc="4271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9F583F-8892-4E8C-A819-9EF07121ADFE}" type="pres">
      <dgm:prSet presAssocID="{3BCF2403-839A-4E8F-B123-267BF847ADC7}" presName="parTrans" presStyleLbl="bgSibTrans2D1" presStyleIdx="1" presStyleCnt="6" custAng="10970250" custScaleX="69119" custScaleY="90909" custLinFactNeighborX="17452" custLinFactNeighborY="59496"/>
      <dgm:spPr/>
      <dgm:t>
        <a:bodyPr/>
        <a:lstStyle/>
        <a:p>
          <a:endParaRPr lang="ru-RU"/>
        </a:p>
      </dgm:t>
    </dgm:pt>
    <dgm:pt modelId="{87C7C6C0-F259-4FCB-ADA2-42B995EE509B}" type="pres">
      <dgm:prSet presAssocID="{D8BC828F-C57E-443F-90E0-116256765D8E}" presName="node" presStyleLbl="node1" presStyleIdx="1" presStyleCnt="6" custScaleX="160034" custScaleY="80862" custRadScaleRad="111044" custRadScaleInc="16841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179112-85E8-4E60-9A32-01152C477E59}" type="pres">
      <dgm:prSet presAssocID="{227A8B26-A493-4365-930A-0CE51803DAC5}" presName="parTrans" presStyleLbl="bgSibTrans2D1" presStyleIdx="2" presStyleCnt="6" custAng="10531968" custScaleX="59784" custLinFactNeighborX="-80844" custLinFactNeighborY="-6582"/>
      <dgm:spPr/>
      <dgm:t>
        <a:bodyPr/>
        <a:lstStyle/>
        <a:p>
          <a:endParaRPr lang="ru-RU"/>
        </a:p>
      </dgm:t>
    </dgm:pt>
    <dgm:pt modelId="{262F195E-8E62-4673-AAE7-8854A18B25B8}" type="pres">
      <dgm:prSet presAssocID="{76390E00-B679-4F23-B2A3-B930BD2B0200}" presName="node" presStyleLbl="node1" presStyleIdx="2" presStyleCnt="6" custScaleX="151423" custScaleY="123763" custRadScaleRad="86883" custRadScaleInc="2666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27C6C9-6900-4540-9B96-FDD1EE1121C7}" type="pres">
      <dgm:prSet presAssocID="{6EE58AB3-2B59-48AF-921D-953A4E71A787}" presName="parTrans" presStyleLbl="bgSibTrans2D1" presStyleIdx="3" presStyleCnt="6" custAng="11957793" custScaleX="40054" custLinFactNeighborX="-49065" custLinFactNeighborY="-69660"/>
      <dgm:spPr/>
      <dgm:t>
        <a:bodyPr/>
        <a:lstStyle/>
        <a:p>
          <a:endParaRPr lang="ru-RU"/>
        </a:p>
      </dgm:t>
    </dgm:pt>
    <dgm:pt modelId="{A7A9F5DA-11F7-4D22-83E0-A819B204661C}" type="pres">
      <dgm:prSet presAssocID="{0CE2EE48-DBEC-48F7-815A-809573528BFD}" presName="node" presStyleLbl="node1" presStyleIdx="3" presStyleCnt="6" custScaleX="163656" custScaleY="85244" custRadScaleRad="40711" custRadScaleInc="243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420BBF-1033-4993-884F-D040C008560E}" type="pres">
      <dgm:prSet presAssocID="{1042424E-5539-4122-88B4-D400E9E7CD4E}" presName="parTrans" presStyleLbl="bgSibTrans2D1" presStyleIdx="4" presStyleCnt="6" custAng="11863513" custScaleX="40884" custLinFactNeighborX="76278" custLinFactNeighborY="-22098"/>
      <dgm:spPr/>
      <dgm:t>
        <a:bodyPr/>
        <a:lstStyle/>
        <a:p>
          <a:endParaRPr lang="ru-RU"/>
        </a:p>
      </dgm:t>
    </dgm:pt>
    <dgm:pt modelId="{A858C805-520A-4C5A-ADB5-9A088A392CC8}" type="pres">
      <dgm:prSet presAssocID="{9833224C-62FC-4BA4-B805-2B11F3B329CA}" presName="node" presStyleLbl="node1" presStyleIdx="4" presStyleCnt="6" custScaleX="164869" custScaleY="102398" custRadScaleRad="107022" custRadScaleInc="-3345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9125C4-07C0-4EFC-A8F5-14F80A1BEB69}" type="pres">
      <dgm:prSet presAssocID="{E1E6952C-EE75-4DF7-88F7-0727E91F3E76}" presName="parTrans" presStyleLbl="bgSibTrans2D1" presStyleIdx="5" presStyleCnt="6" custAng="9752988" custScaleX="45963" custScaleY="103408" custLinFactNeighborX="63340" custLinFactNeighborY="-90393"/>
      <dgm:spPr/>
      <dgm:t>
        <a:bodyPr/>
        <a:lstStyle/>
        <a:p>
          <a:endParaRPr lang="ru-RU"/>
        </a:p>
      </dgm:t>
    </dgm:pt>
    <dgm:pt modelId="{79A54C61-AF85-4CA9-8672-6F8F284C43F7}" type="pres">
      <dgm:prSet presAssocID="{1297A032-4BC3-4B9F-BF6F-D9675749E444}" presName="node" presStyleLbl="node1" presStyleIdx="5" presStyleCnt="6" custScaleX="160205" custRadScaleRad="71248" custRadScaleInc="-5777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31AF3C0-8209-46BC-A6A9-625B70777DBA}" type="presOf" srcId="{78865E13-B7A6-4350-804C-BF25AFDED1B9}" destId="{62F4666C-4B36-4979-AABA-D26A336C7F65}" srcOrd="0" destOrd="0" presId="urn:microsoft.com/office/officeart/2005/8/layout/radial4"/>
    <dgm:cxn modelId="{FB7BF7ED-5041-481D-BAC2-48831FA6D352}" srcId="{78865E13-B7A6-4350-804C-BF25AFDED1B9}" destId="{1297A032-4BC3-4B9F-BF6F-D9675749E444}" srcOrd="5" destOrd="0" parTransId="{E1E6952C-EE75-4DF7-88F7-0727E91F3E76}" sibTransId="{D2CA988D-BDA1-49F5-BE66-C2636E640C8E}"/>
    <dgm:cxn modelId="{4C5D5A5A-A1AE-4D03-824C-CB09646748C9}" srcId="{78865E13-B7A6-4350-804C-BF25AFDED1B9}" destId="{D8BC828F-C57E-443F-90E0-116256765D8E}" srcOrd="1" destOrd="0" parTransId="{3BCF2403-839A-4E8F-B123-267BF847ADC7}" sibTransId="{FEE38A95-A973-42C9-BC67-E632C393689D}"/>
    <dgm:cxn modelId="{94888AF0-F470-44CC-865E-BFA312FB470A}" srcId="{78865E13-B7A6-4350-804C-BF25AFDED1B9}" destId="{0CE2EE48-DBEC-48F7-815A-809573528BFD}" srcOrd="3" destOrd="0" parTransId="{6EE58AB3-2B59-48AF-921D-953A4E71A787}" sibTransId="{285B55D3-6ACA-4373-B2EB-13B0C3808A95}"/>
    <dgm:cxn modelId="{9E403EE2-20F1-4878-B606-70C21F37AB59}" type="presOf" srcId="{372DDE65-E667-417B-A77E-88E8AC377DB5}" destId="{778953D6-6417-4195-8B8D-B32D362505E6}" srcOrd="0" destOrd="0" presId="urn:microsoft.com/office/officeart/2005/8/layout/radial4"/>
    <dgm:cxn modelId="{656AC713-C86B-44CB-9338-D38C625B2418}" type="presOf" srcId="{E1E6952C-EE75-4DF7-88F7-0727E91F3E76}" destId="{9B9125C4-07C0-4EFC-A8F5-14F80A1BEB69}" srcOrd="0" destOrd="0" presId="urn:microsoft.com/office/officeart/2005/8/layout/radial4"/>
    <dgm:cxn modelId="{71328CD5-461F-4B0A-ABA5-EDBF56810DB1}" type="presOf" srcId="{1042424E-5539-4122-88B4-D400E9E7CD4E}" destId="{83420BBF-1033-4993-884F-D040C008560E}" srcOrd="0" destOrd="0" presId="urn:microsoft.com/office/officeart/2005/8/layout/radial4"/>
    <dgm:cxn modelId="{AB876619-B108-418B-BAF9-3C0CFF23EDE5}" srcId="{78865E13-B7A6-4350-804C-BF25AFDED1B9}" destId="{76390E00-B679-4F23-B2A3-B930BD2B0200}" srcOrd="2" destOrd="0" parTransId="{227A8B26-A493-4365-930A-0CE51803DAC5}" sibTransId="{B020DCF0-F77E-4B0F-82F6-91442A055A9F}"/>
    <dgm:cxn modelId="{CA4B106A-548C-4608-B98C-A9070C6E33F9}" type="presOf" srcId="{1297A032-4BC3-4B9F-BF6F-D9675749E444}" destId="{79A54C61-AF85-4CA9-8672-6F8F284C43F7}" srcOrd="0" destOrd="0" presId="urn:microsoft.com/office/officeart/2005/8/layout/radial4"/>
    <dgm:cxn modelId="{D184E4A9-1A44-4447-9A66-6ED71C27C689}" type="presOf" srcId="{9833224C-62FC-4BA4-B805-2B11F3B329CA}" destId="{A858C805-520A-4C5A-ADB5-9A088A392CC8}" srcOrd="0" destOrd="0" presId="urn:microsoft.com/office/officeart/2005/8/layout/radial4"/>
    <dgm:cxn modelId="{458A8892-BFC6-4B57-9755-8EFB92FD76C7}" type="presOf" srcId="{0CE2EE48-DBEC-48F7-815A-809573528BFD}" destId="{A7A9F5DA-11F7-4D22-83E0-A819B204661C}" srcOrd="0" destOrd="0" presId="urn:microsoft.com/office/officeart/2005/8/layout/radial4"/>
    <dgm:cxn modelId="{B588A2CC-CF0C-4601-924F-39502CBA51C5}" srcId="{78865E13-B7A6-4350-804C-BF25AFDED1B9}" destId="{372DDE65-E667-417B-A77E-88E8AC377DB5}" srcOrd="0" destOrd="0" parTransId="{071D81FA-2FE7-4812-B557-27275E91A1E3}" sibTransId="{FE874F4C-AF30-4FD1-B7DC-E81956159CB8}"/>
    <dgm:cxn modelId="{EC152742-6BD9-4984-83E9-66C8827B5B09}" type="presOf" srcId="{071D81FA-2FE7-4812-B557-27275E91A1E3}" destId="{E4DF4800-4673-4C12-985C-0F2A0FB16475}" srcOrd="0" destOrd="0" presId="urn:microsoft.com/office/officeart/2005/8/layout/radial4"/>
    <dgm:cxn modelId="{106B5A83-C8EE-4935-B368-DB8360FD3696}" type="presOf" srcId="{3BCF2403-839A-4E8F-B123-267BF847ADC7}" destId="{E69F583F-8892-4E8C-A819-9EF07121ADFE}" srcOrd="0" destOrd="0" presId="urn:microsoft.com/office/officeart/2005/8/layout/radial4"/>
    <dgm:cxn modelId="{3923E1EA-CA2E-45C3-A558-468596D70C5D}" type="presOf" srcId="{76390E00-B679-4F23-B2A3-B930BD2B0200}" destId="{262F195E-8E62-4673-AAE7-8854A18B25B8}" srcOrd="0" destOrd="0" presId="urn:microsoft.com/office/officeart/2005/8/layout/radial4"/>
    <dgm:cxn modelId="{7C15ADC0-B129-471B-B7F8-B626CF537A23}" srcId="{3B2722C7-CE8E-4857-9DD2-8E7895C8EADF}" destId="{78865E13-B7A6-4350-804C-BF25AFDED1B9}" srcOrd="0" destOrd="0" parTransId="{6E98D493-0BCB-4FFC-8019-3D2368123E0A}" sibTransId="{2613DC14-B66A-44C4-91C2-47ADDEEE857A}"/>
    <dgm:cxn modelId="{7141F6ED-ABB7-4D1B-B0CE-64BB80985D0D}" type="presOf" srcId="{227A8B26-A493-4365-930A-0CE51803DAC5}" destId="{39179112-85E8-4E60-9A32-01152C477E59}" srcOrd="0" destOrd="0" presId="urn:microsoft.com/office/officeart/2005/8/layout/radial4"/>
    <dgm:cxn modelId="{C50B705B-08CF-4D96-8743-F5DCF1188CA9}" srcId="{78865E13-B7A6-4350-804C-BF25AFDED1B9}" destId="{9833224C-62FC-4BA4-B805-2B11F3B329CA}" srcOrd="4" destOrd="0" parTransId="{1042424E-5539-4122-88B4-D400E9E7CD4E}" sibTransId="{6E159BB0-C121-4E63-A4E8-F5A05F0E2ADB}"/>
    <dgm:cxn modelId="{59B41E02-A451-438C-9FED-294D7971DF7E}" type="presOf" srcId="{D8BC828F-C57E-443F-90E0-116256765D8E}" destId="{87C7C6C0-F259-4FCB-ADA2-42B995EE509B}" srcOrd="0" destOrd="0" presId="urn:microsoft.com/office/officeart/2005/8/layout/radial4"/>
    <dgm:cxn modelId="{8AA862D0-0D46-43D3-AD41-472253E286FB}" type="presOf" srcId="{6EE58AB3-2B59-48AF-921D-953A4E71A787}" destId="{FA27C6C9-6900-4540-9B96-FDD1EE1121C7}" srcOrd="0" destOrd="0" presId="urn:microsoft.com/office/officeart/2005/8/layout/radial4"/>
    <dgm:cxn modelId="{C96FBF7E-BD23-4451-941D-995013D7537A}" type="presOf" srcId="{3B2722C7-CE8E-4857-9DD2-8E7895C8EADF}" destId="{72E3166A-A85D-4CD1-884C-AF41AAC3F93B}" srcOrd="0" destOrd="0" presId="urn:microsoft.com/office/officeart/2005/8/layout/radial4"/>
    <dgm:cxn modelId="{C8D1117E-D455-4FCA-A5C0-9B6F44EC81AA}" type="presParOf" srcId="{72E3166A-A85D-4CD1-884C-AF41AAC3F93B}" destId="{62F4666C-4B36-4979-AABA-D26A336C7F65}" srcOrd="0" destOrd="0" presId="urn:microsoft.com/office/officeart/2005/8/layout/radial4"/>
    <dgm:cxn modelId="{C8EDA907-FE77-4B4E-83AE-E68F80C879F5}" type="presParOf" srcId="{72E3166A-A85D-4CD1-884C-AF41AAC3F93B}" destId="{E4DF4800-4673-4C12-985C-0F2A0FB16475}" srcOrd="1" destOrd="0" presId="urn:microsoft.com/office/officeart/2005/8/layout/radial4"/>
    <dgm:cxn modelId="{EE697CB3-AE38-41BD-A514-D708F499197C}" type="presParOf" srcId="{72E3166A-A85D-4CD1-884C-AF41AAC3F93B}" destId="{778953D6-6417-4195-8B8D-B32D362505E6}" srcOrd="2" destOrd="0" presId="urn:microsoft.com/office/officeart/2005/8/layout/radial4"/>
    <dgm:cxn modelId="{9C682B63-5E07-4D11-A5C1-6E2A329DBA74}" type="presParOf" srcId="{72E3166A-A85D-4CD1-884C-AF41AAC3F93B}" destId="{E69F583F-8892-4E8C-A819-9EF07121ADFE}" srcOrd="3" destOrd="0" presId="urn:microsoft.com/office/officeart/2005/8/layout/radial4"/>
    <dgm:cxn modelId="{4FA18B6D-46E5-40EF-BFA3-0BC0049AE981}" type="presParOf" srcId="{72E3166A-A85D-4CD1-884C-AF41AAC3F93B}" destId="{87C7C6C0-F259-4FCB-ADA2-42B995EE509B}" srcOrd="4" destOrd="0" presId="urn:microsoft.com/office/officeart/2005/8/layout/radial4"/>
    <dgm:cxn modelId="{D44C0749-D119-4BD5-9B00-2C10C2954601}" type="presParOf" srcId="{72E3166A-A85D-4CD1-884C-AF41AAC3F93B}" destId="{39179112-85E8-4E60-9A32-01152C477E59}" srcOrd="5" destOrd="0" presId="urn:microsoft.com/office/officeart/2005/8/layout/radial4"/>
    <dgm:cxn modelId="{84C98F72-2814-4F09-99AF-5543C3A14A4E}" type="presParOf" srcId="{72E3166A-A85D-4CD1-884C-AF41AAC3F93B}" destId="{262F195E-8E62-4673-AAE7-8854A18B25B8}" srcOrd="6" destOrd="0" presId="urn:microsoft.com/office/officeart/2005/8/layout/radial4"/>
    <dgm:cxn modelId="{5DCAF11F-8D71-4914-9045-C3F1D73D7884}" type="presParOf" srcId="{72E3166A-A85D-4CD1-884C-AF41AAC3F93B}" destId="{FA27C6C9-6900-4540-9B96-FDD1EE1121C7}" srcOrd="7" destOrd="0" presId="urn:microsoft.com/office/officeart/2005/8/layout/radial4"/>
    <dgm:cxn modelId="{A271BB3A-8836-42BC-957E-56427D8CA0E4}" type="presParOf" srcId="{72E3166A-A85D-4CD1-884C-AF41AAC3F93B}" destId="{A7A9F5DA-11F7-4D22-83E0-A819B204661C}" srcOrd="8" destOrd="0" presId="urn:microsoft.com/office/officeart/2005/8/layout/radial4"/>
    <dgm:cxn modelId="{D15F4BAC-5185-4284-8E33-73ECD7C8997F}" type="presParOf" srcId="{72E3166A-A85D-4CD1-884C-AF41AAC3F93B}" destId="{83420BBF-1033-4993-884F-D040C008560E}" srcOrd="9" destOrd="0" presId="urn:microsoft.com/office/officeart/2005/8/layout/radial4"/>
    <dgm:cxn modelId="{08FCF28C-593B-4408-9798-181E7ABA274C}" type="presParOf" srcId="{72E3166A-A85D-4CD1-884C-AF41AAC3F93B}" destId="{A858C805-520A-4C5A-ADB5-9A088A392CC8}" srcOrd="10" destOrd="0" presId="urn:microsoft.com/office/officeart/2005/8/layout/radial4"/>
    <dgm:cxn modelId="{EC293786-47B5-454A-A345-2744752EECF7}" type="presParOf" srcId="{72E3166A-A85D-4CD1-884C-AF41AAC3F93B}" destId="{9B9125C4-07C0-4EFC-A8F5-14F80A1BEB69}" srcOrd="11" destOrd="0" presId="urn:microsoft.com/office/officeart/2005/8/layout/radial4"/>
    <dgm:cxn modelId="{631F0F79-7B47-4E47-99F9-3F5CC08F03A5}" type="presParOf" srcId="{72E3166A-A85D-4CD1-884C-AF41AAC3F93B}" destId="{79A54C61-AF85-4CA9-8672-6F8F284C43F7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B3A8899-6519-4AD5-A42F-6C8D4EF9C430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B6F4F98C-B7A4-4970-943E-1B4EC5E18E91}">
      <dgm:prSet phldrT="[Текст]" custT="1"/>
      <dgm:spPr/>
      <dgm:t>
        <a:bodyPr/>
        <a:lstStyle/>
        <a:p>
          <a:r>
            <a:rPr lang="uk-UA" sz="3200" dirty="0"/>
            <a:t>Обладнання сховищ</a:t>
          </a:r>
          <a:endParaRPr lang="ru-RU" sz="3200" dirty="0"/>
        </a:p>
      </dgm:t>
    </dgm:pt>
    <dgm:pt modelId="{1A68AF5E-D3AA-4C09-9B85-0686CE496A99}" type="parTrans" cxnId="{0B732C4F-1D7C-4BBF-BC0F-5983FD837F4A}">
      <dgm:prSet/>
      <dgm:spPr/>
      <dgm:t>
        <a:bodyPr/>
        <a:lstStyle/>
        <a:p>
          <a:endParaRPr lang="ru-RU"/>
        </a:p>
      </dgm:t>
    </dgm:pt>
    <dgm:pt modelId="{16AAACD8-9635-4A38-BAD6-62914421EBF2}" type="sibTrans" cxnId="{0B732C4F-1D7C-4BBF-BC0F-5983FD837F4A}">
      <dgm:prSet/>
      <dgm:spPr/>
      <dgm:t>
        <a:bodyPr/>
        <a:lstStyle/>
        <a:p>
          <a:endParaRPr lang="ru-RU"/>
        </a:p>
      </dgm:t>
    </dgm:pt>
    <dgm:pt modelId="{C1B0FB87-15A1-4019-8BB2-6374CED02BC5}">
      <dgm:prSet phldrT="[Текст]" custT="1"/>
      <dgm:spPr/>
      <dgm:t>
        <a:bodyPr/>
        <a:lstStyle/>
        <a:p>
          <a:r>
            <a:rPr lang="ru-RU" sz="2800" dirty="0"/>
            <a:t>контрольно-</a:t>
          </a:r>
          <a:r>
            <a:rPr lang="ru-RU" sz="2800" dirty="0" err="1"/>
            <a:t>вимірювальні</a:t>
          </a:r>
          <a:r>
            <a:rPr lang="ru-RU" sz="2800" dirty="0"/>
            <a:t> </a:t>
          </a:r>
          <a:r>
            <a:rPr lang="ru-RU" sz="2800" dirty="0" err="1"/>
            <a:t>прилади</a:t>
          </a:r>
          <a:endParaRPr lang="ru-RU" sz="2800" dirty="0"/>
        </a:p>
      </dgm:t>
    </dgm:pt>
    <dgm:pt modelId="{BB931F0B-F2E3-4FD1-88F3-B2EA0470613B}" type="parTrans" cxnId="{C5BB830E-7451-4974-AC62-AAE97D3DAF92}">
      <dgm:prSet/>
      <dgm:spPr/>
      <dgm:t>
        <a:bodyPr/>
        <a:lstStyle/>
        <a:p>
          <a:endParaRPr lang="ru-RU"/>
        </a:p>
      </dgm:t>
    </dgm:pt>
    <dgm:pt modelId="{9A419DBA-4862-4321-BA8C-BD98B7AF3119}" type="sibTrans" cxnId="{C5BB830E-7451-4974-AC62-AAE97D3DAF92}">
      <dgm:prSet/>
      <dgm:spPr/>
      <dgm:t>
        <a:bodyPr/>
        <a:lstStyle/>
        <a:p>
          <a:endParaRPr lang="ru-RU"/>
        </a:p>
      </dgm:t>
    </dgm:pt>
    <dgm:pt modelId="{C00C4F28-B5EA-4925-AFAD-ADA8BADA06C8}">
      <dgm:prSet phldrT="[Текст]" custT="1"/>
      <dgm:spPr/>
      <dgm:t>
        <a:bodyPr/>
        <a:lstStyle/>
        <a:p>
          <a:r>
            <a:rPr lang="uk-UA" sz="2800" dirty="0"/>
            <a:t>охоронна та пожежна сигналізації</a:t>
          </a:r>
          <a:endParaRPr lang="ru-RU" sz="2800" dirty="0"/>
        </a:p>
      </dgm:t>
    </dgm:pt>
    <dgm:pt modelId="{4A4CB271-82F9-4D99-956D-289B5DE6B2C9}" type="parTrans" cxnId="{ED808BFF-D785-4620-B27B-2B832D853443}">
      <dgm:prSet/>
      <dgm:spPr/>
      <dgm:t>
        <a:bodyPr/>
        <a:lstStyle/>
        <a:p>
          <a:endParaRPr lang="ru-RU"/>
        </a:p>
      </dgm:t>
    </dgm:pt>
    <dgm:pt modelId="{050AE004-189B-49A7-9CB5-F5C338A64C11}" type="sibTrans" cxnId="{ED808BFF-D785-4620-B27B-2B832D853443}">
      <dgm:prSet/>
      <dgm:spPr/>
      <dgm:t>
        <a:bodyPr/>
        <a:lstStyle/>
        <a:p>
          <a:endParaRPr lang="ru-RU"/>
        </a:p>
      </dgm:t>
    </dgm:pt>
    <dgm:pt modelId="{DA84812D-2BDB-4B6A-BD97-8948BDB6295E}">
      <dgm:prSet phldrT="[Текст]" custT="1"/>
      <dgm:spPr/>
      <dgm:t>
        <a:bodyPr/>
        <a:lstStyle/>
        <a:p>
          <a:r>
            <a:rPr lang="uk-UA" sz="2800" dirty="0"/>
            <a:t>засоби автоматичного пожежогасіння</a:t>
          </a:r>
          <a:endParaRPr lang="ru-RU" sz="2800" dirty="0"/>
        </a:p>
      </dgm:t>
    </dgm:pt>
    <dgm:pt modelId="{CB12F25D-CCE6-4A55-AE4D-97600533D353}" type="parTrans" cxnId="{96F27A4A-DA07-44F3-9FA7-5848D3829ABA}">
      <dgm:prSet/>
      <dgm:spPr/>
      <dgm:t>
        <a:bodyPr/>
        <a:lstStyle/>
        <a:p>
          <a:endParaRPr lang="ru-RU"/>
        </a:p>
      </dgm:t>
    </dgm:pt>
    <dgm:pt modelId="{161B7763-280A-407F-8D20-02DF84B06393}" type="sibTrans" cxnId="{96F27A4A-DA07-44F3-9FA7-5848D3829ABA}">
      <dgm:prSet/>
      <dgm:spPr/>
      <dgm:t>
        <a:bodyPr/>
        <a:lstStyle/>
        <a:p>
          <a:endParaRPr lang="ru-RU"/>
        </a:p>
      </dgm:t>
    </dgm:pt>
    <dgm:pt modelId="{D223A8E4-A45A-4D8D-A22A-0A071858285E}">
      <dgm:prSet phldrT="[Текст]" custT="1"/>
      <dgm:spPr/>
      <dgm:t>
        <a:bodyPr/>
        <a:lstStyle/>
        <a:p>
          <a:r>
            <a:rPr lang="uk-UA" sz="2800" dirty="0"/>
            <a:t>вогнегасники</a:t>
          </a:r>
          <a:endParaRPr lang="ru-RU" sz="2800" dirty="0"/>
        </a:p>
      </dgm:t>
    </dgm:pt>
    <dgm:pt modelId="{AB36DC81-A5DD-4038-B6C0-FA3CC053EEF0}" type="sibTrans" cxnId="{4915C18A-70A5-4476-B406-F7EE5BCC564E}">
      <dgm:prSet/>
      <dgm:spPr/>
      <dgm:t>
        <a:bodyPr/>
        <a:lstStyle/>
        <a:p>
          <a:endParaRPr lang="ru-RU"/>
        </a:p>
      </dgm:t>
    </dgm:pt>
    <dgm:pt modelId="{2450F0F6-00A3-4CD6-A913-ADFC842F9FF7}" type="parTrans" cxnId="{4915C18A-70A5-4476-B406-F7EE5BCC564E}">
      <dgm:prSet/>
      <dgm:spPr/>
      <dgm:t>
        <a:bodyPr/>
        <a:lstStyle/>
        <a:p>
          <a:endParaRPr lang="ru-RU"/>
        </a:p>
      </dgm:t>
    </dgm:pt>
    <dgm:pt modelId="{76D391D3-6565-43BC-8049-FF4DB02FF0C0}">
      <dgm:prSet phldrT="[Текст]" custT="1"/>
      <dgm:spPr/>
      <dgm:t>
        <a:bodyPr/>
        <a:lstStyle/>
        <a:p>
          <a:r>
            <a:rPr lang="ru-RU" sz="2800" dirty="0" err="1"/>
            <a:t>системи</a:t>
          </a:r>
          <a:r>
            <a:rPr lang="ru-RU" sz="2800" dirty="0"/>
            <a:t> </a:t>
          </a:r>
          <a:r>
            <a:rPr lang="ru-RU" sz="2800" dirty="0" err="1"/>
            <a:t>зв’язку</a:t>
          </a:r>
          <a:endParaRPr lang="ru-RU" sz="2800" dirty="0"/>
        </a:p>
      </dgm:t>
    </dgm:pt>
    <dgm:pt modelId="{A12CA50E-F960-4A42-9850-E72C2AFB5F60}" type="parTrans" cxnId="{099F1EED-235B-464E-BB55-63A96F449360}">
      <dgm:prSet/>
      <dgm:spPr/>
      <dgm:t>
        <a:bodyPr/>
        <a:lstStyle/>
        <a:p>
          <a:endParaRPr lang="ru-RU"/>
        </a:p>
      </dgm:t>
    </dgm:pt>
    <dgm:pt modelId="{AB515A0F-FE6A-4477-9D2C-74A02B4A5C1B}" type="sibTrans" cxnId="{099F1EED-235B-464E-BB55-63A96F449360}">
      <dgm:prSet/>
      <dgm:spPr/>
      <dgm:t>
        <a:bodyPr/>
        <a:lstStyle/>
        <a:p>
          <a:endParaRPr lang="ru-RU"/>
        </a:p>
      </dgm:t>
    </dgm:pt>
    <dgm:pt modelId="{FAAA7D3A-DB0B-4C46-BA2E-581F5955E91F}">
      <dgm:prSet phldrT="[Текст]" custT="1"/>
      <dgm:spPr/>
      <dgm:t>
        <a:bodyPr/>
        <a:lstStyle/>
        <a:p>
          <a:r>
            <a:rPr lang="uk-UA" sz="2800" dirty="0"/>
            <a:t>системи кондиціювання та вентиляції повітря</a:t>
          </a:r>
          <a:endParaRPr lang="ru-RU" sz="2800" dirty="0"/>
        </a:p>
      </dgm:t>
    </dgm:pt>
    <dgm:pt modelId="{D65E8D9D-567B-4109-BDE3-43E3A4386C35}" type="parTrans" cxnId="{FBD3F47C-B1CB-40DD-8E4B-14E5790E9C15}">
      <dgm:prSet/>
      <dgm:spPr/>
      <dgm:t>
        <a:bodyPr/>
        <a:lstStyle/>
        <a:p>
          <a:endParaRPr lang="uk-UA"/>
        </a:p>
      </dgm:t>
    </dgm:pt>
    <dgm:pt modelId="{69F2F699-6641-43D5-ADB6-BAC672F1819B}" type="sibTrans" cxnId="{FBD3F47C-B1CB-40DD-8E4B-14E5790E9C15}">
      <dgm:prSet/>
      <dgm:spPr/>
      <dgm:t>
        <a:bodyPr/>
        <a:lstStyle/>
        <a:p>
          <a:endParaRPr lang="uk-UA"/>
        </a:p>
      </dgm:t>
    </dgm:pt>
    <dgm:pt modelId="{EEB9A894-15B2-4E5F-BD34-450B5CB5305C}" type="pres">
      <dgm:prSet presAssocID="{BB3A8899-6519-4AD5-A42F-6C8D4EF9C43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3E0D49-453A-4BA2-B779-65488A0C98A3}" type="pres">
      <dgm:prSet presAssocID="{B6F4F98C-B7A4-4970-943E-1B4EC5E18E91}" presName="root1" presStyleCnt="0"/>
      <dgm:spPr/>
    </dgm:pt>
    <dgm:pt modelId="{2386CAAD-23F3-44A1-AAC8-1EF2837B6E09}" type="pres">
      <dgm:prSet presAssocID="{B6F4F98C-B7A4-4970-943E-1B4EC5E18E91}" presName="LevelOneTextNode" presStyleLbl="node0" presStyleIdx="0" presStyleCnt="1" custScaleX="224423" custScaleY="210818" custLinFactX="-100000" custLinFactNeighborX="-130384" custLinFactNeighborY="-111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684614-BEF9-4434-B1E7-3C6B0498D0F4}" type="pres">
      <dgm:prSet presAssocID="{B6F4F98C-B7A4-4970-943E-1B4EC5E18E91}" presName="level2hierChild" presStyleCnt="0"/>
      <dgm:spPr/>
    </dgm:pt>
    <dgm:pt modelId="{3EFA0539-A56F-42AF-95D2-9294DE1D0230}" type="pres">
      <dgm:prSet presAssocID="{BB931F0B-F2E3-4FD1-88F3-B2EA0470613B}" presName="conn2-1" presStyleLbl="parChTrans1D2" presStyleIdx="0" presStyleCnt="6"/>
      <dgm:spPr/>
      <dgm:t>
        <a:bodyPr/>
        <a:lstStyle/>
        <a:p>
          <a:endParaRPr lang="ru-RU"/>
        </a:p>
      </dgm:t>
    </dgm:pt>
    <dgm:pt modelId="{69F90736-7FF7-4F4D-A426-8C76DF3A2083}" type="pres">
      <dgm:prSet presAssocID="{BB931F0B-F2E3-4FD1-88F3-B2EA0470613B}" presName="connTx" presStyleLbl="parChTrans1D2" presStyleIdx="0" presStyleCnt="6"/>
      <dgm:spPr/>
      <dgm:t>
        <a:bodyPr/>
        <a:lstStyle/>
        <a:p>
          <a:endParaRPr lang="ru-RU"/>
        </a:p>
      </dgm:t>
    </dgm:pt>
    <dgm:pt modelId="{79251B2D-0F3A-4A63-B246-2B0B99150EAE}" type="pres">
      <dgm:prSet presAssocID="{C1B0FB87-15A1-4019-8BB2-6374CED02BC5}" presName="root2" presStyleCnt="0"/>
      <dgm:spPr/>
    </dgm:pt>
    <dgm:pt modelId="{928A1C0D-A763-4E03-8083-88797A269737}" type="pres">
      <dgm:prSet presAssocID="{C1B0FB87-15A1-4019-8BB2-6374CED02BC5}" presName="LevelTwoTextNode" presStyleLbl="node2" presStyleIdx="0" presStyleCnt="6" custScaleX="570131" custScaleY="161984" custLinFactNeighborX="-1132" custLinFactNeighborY="-97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FA09F9B-4F8D-48A3-BD4E-58A85E6234FE}" type="pres">
      <dgm:prSet presAssocID="{C1B0FB87-15A1-4019-8BB2-6374CED02BC5}" presName="level3hierChild" presStyleCnt="0"/>
      <dgm:spPr/>
    </dgm:pt>
    <dgm:pt modelId="{A0963624-2068-4749-9863-AFA05DF982C8}" type="pres">
      <dgm:prSet presAssocID="{4A4CB271-82F9-4D99-956D-289B5DE6B2C9}" presName="conn2-1" presStyleLbl="parChTrans1D2" presStyleIdx="1" presStyleCnt="6"/>
      <dgm:spPr/>
      <dgm:t>
        <a:bodyPr/>
        <a:lstStyle/>
        <a:p>
          <a:endParaRPr lang="ru-RU"/>
        </a:p>
      </dgm:t>
    </dgm:pt>
    <dgm:pt modelId="{38AF1255-2599-45B0-A04C-DB59175BB94E}" type="pres">
      <dgm:prSet presAssocID="{4A4CB271-82F9-4D99-956D-289B5DE6B2C9}" presName="connTx" presStyleLbl="parChTrans1D2" presStyleIdx="1" presStyleCnt="6"/>
      <dgm:spPr/>
      <dgm:t>
        <a:bodyPr/>
        <a:lstStyle/>
        <a:p>
          <a:endParaRPr lang="ru-RU"/>
        </a:p>
      </dgm:t>
    </dgm:pt>
    <dgm:pt modelId="{13341F3C-9935-4087-B460-903653AA568E}" type="pres">
      <dgm:prSet presAssocID="{C00C4F28-B5EA-4925-AFAD-ADA8BADA06C8}" presName="root2" presStyleCnt="0"/>
      <dgm:spPr/>
    </dgm:pt>
    <dgm:pt modelId="{C5BE506A-7D75-4D1A-A38D-A06746ACD1FF}" type="pres">
      <dgm:prSet presAssocID="{C00C4F28-B5EA-4925-AFAD-ADA8BADA06C8}" presName="LevelTwoTextNode" presStyleLbl="node2" presStyleIdx="1" presStyleCnt="6" custScaleX="569771" custScaleY="191107" custLinFactNeighborX="-1132" custLinFactNeighborY="-188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45D266-55D8-4CD2-A2CD-B7272EBBAB58}" type="pres">
      <dgm:prSet presAssocID="{C00C4F28-B5EA-4925-AFAD-ADA8BADA06C8}" presName="level3hierChild" presStyleCnt="0"/>
      <dgm:spPr/>
    </dgm:pt>
    <dgm:pt modelId="{6987BFE8-A1F7-4463-B46B-B35A9D9A8DFF}" type="pres">
      <dgm:prSet presAssocID="{CB12F25D-CCE6-4A55-AE4D-97600533D353}" presName="conn2-1" presStyleLbl="parChTrans1D2" presStyleIdx="2" presStyleCnt="6"/>
      <dgm:spPr/>
      <dgm:t>
        <a:bodyPr/>
        <a:lstStyle/>
        <a:p>
          <a:endParaRPr lang="ru-RU"/>
        </a:p>
      </dgm:t>
    </dgm:pt>
    <dgm:pt modelId="{441EB1DB-439A-491A-A53C-B6EE3B3F1387}" type="pres">
      <dgm:prSet presAssocID="{CB12F25D-CCE6-4A55-AE4D-97600533D353}" presName="connTx" presStyleLbl="parChTrans1D2" presStyleIdx="2" presStyleCnt="6"/>
      <dgm:spPr/>
      <dgm:t>
        <a:bodyPr/>
        <a:lstStyle/>
        <a:p>
          <a:endParaRPr lang="ru-RU"/>
        </a:p>
      </dgm:t>
    </dgm:pt>
    <dgm:pt modelId="{79C5B1FC-7A84-4F0A-969F-44EE3E1FB646}" type="pres">
      <dgm:prSet presAssocID="{DA84812D-2BDB-4B6A-BD97-8948BDB6295E}" presName="root2" presStyleCnt="0"/>
      <dgm:spPr/>
    </dgm:pt>
    <dgm:pt modelId="{11DACFFC-8F68-4D97-B797-51AED7049DA3}" type="pres">
      <dgm:prSet presAssocID="{DA84812D-2BDB-4B6A-BD97-8948BDB6295E}" presName="LevelTwoTextNode" presStyleLbl="node2" presStyleIdx="2" presStyleCnt="6" custScaleX="569730" custScaleY="185961" custLinFactNeighborX="-1132" custLinFactNeighborY="-1481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6C32C5-6079-4C53-AA06-ABC73B0DFAE8}" type="pres">
      <dgm:prSet presAssocID="{DA84812D-2BDB-4B6A-BD97-8948BDB6295E}" presName="level3hierChild" presStyleCnt="0"/>
      <dgm:spPr/>
    </dgm:pt>
    <dgm:pt modelId="{5A337F88-B857-4A3A-A4CC-62D1D31368B4}" type="pres">
      <dgm:prSet presAssocID="{2450F0F6-00A3-4CD6-A913-ADFC842F9FF7}" presName="conn2-1" presStyleLbl="parChTrans1D2" presStyleIdx="3" presStyleCnt="6"/>
      <dgm:spPr/>
      <dgm:t>
        <a:bodyPr/>
        <a:lstStyle/>
        <a:p>
          <a:endParaRPr lang="ru-RU"/>
        </a:p>
      </dgm:t>
    </dgm:pt>
    <dgm:pt modelId="{24E56405-3EA3-422F-9FE5-DFADE4D4DF4A}" type="pres">
      <dgm:prSet presAssocID="{2450F0F6-00A3-4CD6-A913-ADFC842F9FF7}" presName="connTx" presStyleLbl="parChTrans1D2" presStyleIdx="3" presStyleCnt="6"/>
      <dgm:spPr/>
      <dgm:t>
        <a:bodyPr/>
        <a:lstStyle/>
        <a:p>
          <a:endParaRPr lang="ru-RU"/>
        </a:p>
      </dgm:t>
    </dgm:pt>
    <dgm:pt modelId="{408F9341-407D-4862-B070-A930CBDAF5F6}" type="pres">
      <dgm:prSet presAssocID="{D223A8E4-A45A-4D8D-A22A-0A071858285E}" presName="root2" presStyleCnt="0"/>
      <dgm:spPr/>
    </dgm:pt>
    <dgm:pt modelId="{EBF1F45B-E525-4D35-9853-414881FAEDDC}" type="pres">
      <dgm:prSet presAssocID="{D223A8E4-A45A-4D8D-A22A-0A071858285E}" presName="LevelTwoTextNode" presStyleLbl="node2" presStyleIdx="3" presStyleCnt="6" custScaleX="570275" custScaleY="160078" custLinFactNeighborX="-1132" custLinFactNeighborY="-225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DBF50E-CE68-4AC5-8348-3FB71AD4408A}" type="pres">
      <dgm:prSet presAssocID="{D223A8E4-A45A-4D8D-A22A-0A071858285E}" presName="level3hierChild" presStyleCnt="0"/>
      <dgm:spPr/>
    </dgm:pt>
    <dgm:pt modelId="{4FA11467-57BD-416E-A549-89254DF5575A}" type="pres">
      <dgm:prSet presAssocID="{A12CA50E-F960-4A42-9850-E72C2AFB5F60}" presName="conn2-1" presStyleLbl="parChTrans1D2" presStyleIdx="4" presStyleCnt="6"/>
      <dgm:spPr/>
      <dgm:t>
        <a:bodyPr/>
        <a:lstStyle/>
        <a:p>
          <a:endParaRPr lang="ru-RU"/>
        </a:p>
      </dgm:t>
    </dgm:pt>
    <dgm:pt modelId="{0B620DA6-D015-4BC7-A6C8-EE191B87F148}" type="pres">
      <dgm:prSet presAssocID="{A12CA50E-F960-4A42-9850-E72C2AFB5F60}" presName="connTx" presStyleLbl="parChTrans1D2" presStyleIdx="4" presStyleCnt="6"/>
      <dgm:spPr/>
      <dgm:t>
        <a:bodyPr/>
        <a:lstStyle/>
        <a:p>
          <a:endParaRPr lang="ru-RU"/>
        </a:p>
      </dgm:t>
    </dgm:pt>
    <dgm:pt modelId="{DB661D65-0B06-450B-94F8-C47E3756EE38}" type="pres">
      <dgm:prSet presAssocID="{76D391D3-6565-43BC-8049-FF4DB02FF0C0}" presName="root2" presStyleCnt="0"/>
      <dgm:spPr/>
    </dgm:pt>
    <dgm:pt modelId="{646C725F-AA24-4908-8F68-590D1C846C40}" type="pres">
      <dgm:prSet presAssocID="{76D391D3-6565-43BC-8049-FF4DB02FF0C0}" presName="LevelTwoTextNode" presStyleLbl="node2" presStyleIdx="4" presStyleCnt="6" custScaleX="567553" custScaleY="166899" custLinFactNeighborX="-1132" custLinFactNeighborY="-2863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1BB068-3565-42C1-BF79-412422D72505}" type="pres">
      <dgm:prSet presAssocID="{76D391D3-6565-43BC-8049-FF4DB02FF0C0}" presName="level3hierChild" presStyleCnt="0"/>
      <dgm:spPr/>
    </dgm:pt>
    <dgm:pt modelId="{6B5088FC-B75C-4EB2-9E92-1C2C0D634290}" type="pres">
      <dgm:prSet presAssocID="{D65E8D9D-567B-4109-BDE3-43E3A4386C35}" presName="conn2-1" presStyleLbl="parChTrans1D2" presStyleIdx="5" presStyleCnt="6"/>
      <dgm:spPr/>
      <dgm:t>
        <a:bodyPr/>
        <a:lstStyle/>
        <a:p>
          <a:endParaRPr lang="ru-RU"/>
        </a:p>
      </dgm:t>
    </dgm:pt>
    <dgm:pt modelId="{EDED84AE-73E3-43AA-9431-6562267B533D}" type="pres">
      <dgm:prSet presAssocID="{D65E8D9D-567B-4109-BDE3-43E3A4386C35}" presName="connTx" presStyleLbl="parChTrans1D2" presStyleIdx="5" presStyleCnt="6"/>
      <dgm:spPr/>
      <dgm:t>
        <a:bodyPr/>
        <a:lstStyle/>
        <a:p>
          <a:endParaRPr lang="ru-RU"/>
        </a:p>
      </dgm:t>
    </dgm:pt>
    <dgm:pt modelId="{FED900A6-50B4-4E73-B0B0-C23E50008551}" type="pres">
      <dgm:prSet presAssocID="{FAAA7D3A-DB0B-4C46-BA2E-581F5955E91F}" presName="root2" presStyleCnt="0"/>
      <dgm:spPr/>
    </dgm:pt>
    <dgm:pt modelId="{2CD18A53-7C37-4210-B353-A5E3ABD25DBF}" type="pres">
      <dgm:prSet presAssocID="{FAAA7D3A-DB0B-4C46-BA2E-581F5955E91F}" presName="LevelTwoTextNode" presStyleLbl="node2" presStyleIdx="5" presStyleCnt="6" custScaleX="565259" custScaleY="195595" custLinFactNeighborX="-2413" custLinFactNeighborY="-3787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72D0415D-741E-4EBE-BF3B-E802C67004D4}" type="pres">
      <dgm:prSet presAssocID="{FAAA7D3A-DB0B-4C46-BA2E-581F5955E91F}" presName="level3hierChild" presStyleCnt="0"/>
      <dgm:spPr/>
    </dgm:pt>
  </dgm:ptLst>
  <dgm:cxnLst>
    <dgm:cxn modelId="{EC645218-D248-4CAA-AB02-0E163D2BDEF6}" type="presOf" srcId="{D65E8D9D-567B-4109-BDE3-43E3A4386C35}" destId="{6B5088FC-B75C-4EB2-9E92-1C2C0D634290}" srcOrd="0" destOrd="0" presId="urn:microsoft.com/office/officeart/2008/layout/HorizontalMultiLevelHierarchy"/>
    <dgm:cxn modelId="{F31B00F1-288C-4F0B-89FD-78E4DE4262F5}" type="presOf" srcId="{BB931F0B-F2E3-4FD1-88F3-B2EA0470613B}" destId="{69F90736-7FF7-4F4D-A426-8C76DF3A2083}" srcOrd="1" destOrd="0" presId="urn:microsoft.com/office/officeart/2008/layout/HorizontalMultiLevelHierarchy"/>
    <dgm:cxn modelId="{545C0029-A3F7-426B-9B6B-F844D761C1C1}" type="presOf" srcId="{2450F0F6-00A3-4CD6-A913-ADFC842F9FF7}" destId="{5A337F88-B857-4A3A-A4CC-62D1D31368B4}" srcOrd="0" destOrd="0" presId="urn:microsoft.com/office/officeart/2008/layout/HorizontalMultiLevelHierarchy"/>
    <dgm:cxn modelId="{3341EF45-31CC-4C23-BBB9-447EC17ABE5D}" type="presOf" srcId="{A12CA50E-F960-4A42-9850-E72C2AFB5F60}" destId="{0B620DA6-D015-4BC7-A6C8-EE191B87F148}" srcOrd="1" destOrd="0" presId="urn:microsoft.com/office/officeart/2008/layout/HorizontalMultiLevelHierarchy"/>
    <dgm:cxn modelId="{5BF3A18F-7196-4911-81F9-B472DFC59382}" type="presOf" srcId="{CB12F25D-CCE6-4A55-AE4D-97600533D353}" destId="{441EB1DB-439A-491A-A53C-B6EE3B3F1387}" srcOrd="1" destOrd="0" presId="urn:microsoft.com/office/officeart/2008/layout/HorizontalMultiLevelHierarchy"/>
    <dgm:cxn modelId="{6CEDE31E-D494-488D-ACFF-A267055480DC}" type="presOf" srcId="{D65E8D9D-567B-4109-BDE3-43E3A4386C35}" destId="{EDED84AE-73E3-43AA-9431-6562267B533D}" srcOrd="1" destOrd="0" presId="urn:microsoft.com/office/officeart/2008/layout/HorizontalMultiLevelHierarchy"/>
    <dgm:cxn modelId="{1B144949-17CB-49F4-A744-7A856449AE6C}" type="presOf" srcId="{B6F4F98C-B7A4-4970-943E-1B4EC5E18E91}" destId="{2386CAAD-23F3-44A1-AAC8-1EF2837B6E09}" srcOrd="0" destOrd="0" presId="urn:microsoft.com/office/officeart/2008/layout/HorizontalMultiLevelHierarchy"/>
    <dgm:cxn modelId="{9EF57115-944C-4A5D-9109-6EAF4B23E1E5}" type="presOf" srcId="{DA84812D-2BDB-4B6A-BD97-8948BDB6295E}" destId="{11DACFFC-8F68-4D97-B797-51AED7049DA3}" srcOrd="0" destOrd="0" presId="urn:microsoft.com/office/officeart/2008/layout/HorizontalMultiLevelHierarchy"/>
    <dgm:cxn modelId="{8D506E01-9545-416D-9E39-8148E30DAA95}" type="presOf" srcId="{76D391D3-6565-43BC-8049-FF4DB02FF0C0}" destId="{646C725F-AA24-4908-8F68-590D1C846C40}" srcOrd="0" destOrd="0" presId="urn:microsoft.com/office/officeart/2008/layout/HorizontalMultiLevelHierarchy"/>
    <dgm:cxn modelId="{33E68E3B-4A7B-42AA-86C8-DED144F4571C}" type="presOf" srcId="{BB3A8899-6519-4AD5-A42F-6C8D4EF9C430}" destId="{EEB9A894-15B2-4E5F-BD34-450B5CB5305C}" srcOrd="0" destOrd="0" presId="urn:microsoft.com/office/officeart/2008/layout/HorizontalMultiLevelHierarchy"/>
    <dgm:cxn modelId="{F2B56461-D1E1-4996-8BF3-BBB864B66144}" type="presOf" srcId="{C00C4F28-B5EA-4925-AFAD-ADA8BADA06C8}" destId="{C5BE506A-7D75-4D1A-A38D-A06746ACD1FF}" srcOrd="0" destOrd="0" presId="urn:microsoft.com/office/officeart/2008/layout/HorizontalMultiLevelHierarchy"/>
    <dgm:cxn modelId="{D53A8325-F86C-4FFB-806F-96A302DB14F1}" type="presOf" srcId="{A12CA50E-F960-4A42-9850-E72C2AFB5F60}" destId="{4FA11467-57BD-416E-A549-89254DF5575A}" srcOrd="0" destOrd="0" presId="urn:microsoft.com/office/officeart/2008/layout/HorizontalMultiLevelHierarchy"/>
    <dgm:cxn modelId="{A8BFA287-CE2C-4F51-8855-1520C227F918}" type="presOf" srcId="{4A4CB271-82F9-4D99-956D-289B5DE6B2C9}" destId="{A0963624-2068-4749-9863-AFA05DF982C8}" srcOrd="0" destOrd="0" presId="urn:microsoft.com/office/officeart/2008/layout/HorizontalMultiLevelHierarchy"/>
    <dgm:cxn modelId="{AF9710EB-A9DE-4797-8D58-7AA145BD92EF}" type="presOf" srcId="{D223A8E4-A45A-4D8D-A22A-0A071858285E}" destId="{EBF1F45B-E525-4D35-9853-414881FAEDDC}" srcOrd="0" destOrd="0" presId="urn:microsoft.com/office/officeart/2008/layout/HorizontalMultiLevelHierarchy"/>
    <dgm:cxn modelId="{4915C18A-70A5-4476-B406-F7EE5BCC564E}" srcId="{B6F4F98C-B7A4-4970-943E-1B4EC5E18E91}" destId="{D223A8E4-A45A-4D8D-A22A-0A071858285E}" srcOrd="3" destOrd="0" parTransId="{2450F0F6-00A3-4CD6-A913-ADFC842F9FF7}" sibTransId="{AB36DC81-A5DD-4038-B6C0-FA3CC053EEF0}"/>
    <dgm:cxn modelId="{C5BB830E-7451-4974-AC62-AAE97D3DAF92}" srcId="{B6F4F98C-B7A4-4970-943E-1B4EC5E18E91}" destId="{C1B0FB87-15A1-4019-8BB2-6374CED02BC5}" srcOrd="0" destOrd="0" parTransId="{BB931F0B-F2E3-4FD1-88F3-B2EA0470613B}" sibTransId="{9A419DBA-4862-4321-BA8C-BD98B7AF3119}"/>
    <dgm:cxn modelId="{FBD3F47C-B1CB-40DD-8E4B-14E5790E9C15}" srcId="{B6F4F98C-B7A4-4970-943E-1B4EC5E18E91}" destId="{FAAA7D3A-DB0B-4C46-BA2E-581F5955E91F}" srcOrd="5" destOrd="0" parTransId="{D65E8D9D-567B-4109-BDE3-43E3A4386C35}" sibTransId="{69F2F699-6641-43D5-ADB6-BAC672F1819B}"/>
    <dgm:cxn modelId="{6ED4DE11-DD83-416E-80EC-F2D8DDB71DD6}" type="presOf" srcId="{2450F0F6-00A3-4CD6-A913-ADFC842F9FF7}" destId="{24E56405-3EA3-422F-9FE5-DFADE4D4DF4A}" srcOrd="1" destOrd="0" presId="urn:microsoft.com/office/officeart/2008/layout/HorizontalMultiLevelHierarchy"/>
    <dgm:cxn modelId="{099F1EED-235B-464E-BB55-63A96F449360}" srcId="{B6F4F98C-B7A4-4970-943E-1B4EC5E18E91}" destId="{76D391D3-6565-43BC-8049-FF4DB02FF0C0}" srcOrd="4" destOrd="0" parTransId="{A12CA50E-F960-4A42-9850-E72C2AFB5F60}" sibTransId="{AB515A0F-FE6A-4477-9D2C-74A02B4A5C1B}"/>
    <dgm:cxn modelId="{0B732C4F-1D7C-4BBF-BC0F-5983FD837F4A}" srcId="{BB3A8899-6519-4AD5-A42F-6C8D4EF9C430}" destId="{B6F4F98C-B7A4-4970-943E-1B4EC5E18E91}" srcOrd="0" destOrd="0" parTransId="{1A68AF5E-D3AA-4C09-9B85-0686CE496A99}" sibTransId="{16AAACD8-9635-4A38-BAD6-62914421EBF2}"/>
    <dgm:cxn modelId="{6E00A469-86BD-4B18-872A-4B9F3C8D484D}" type="presOf" srcId="{BB931F0B-F2E3-4FD1-88F3-B2EA0470613B}" destId="{3EFA0539-A56F-42AF-95D2-9294DE1D0230}" srcOrd="0" destOrd="0" presId="urn:microsoft.com/office/officeart/2008/layout/HorizontalMultiLevelHierarchy"/>
    <dgm:cxn modelId="{96F27A4A-DA07-44F3-9FA7-5848D3829ABA}" srcId="{B6F4F98C-B7A4-4970-943E-1B4EC5E18E91}" destId="{DA84812D-2BDB-4B6A-BD97-8948BDB6295E}" srcOrd="2" destOrd="0" parTransId="{CB12F25D-CCE6-4A55-AE4D-97600533D353}" sibTransId="{161B7763-280A-407F-8D20-02DF84B06393}"/>
    <dgm:cxn modelId="{C888D7AD-29E9-4736-94C7-539548162FFA}" type="presOf" srcId="{CB12F25D-CCE6-4A55-AE4D-97600533D353}" destId="{6987BFE8-A1F7-4463-B46B-B35A9D9A8DFF}" srcOrd="0" destOrd="0" presId="urn:microsoft.com/office/officeart/2008/layout/HorizontalMultiLevelHierarchy"/>
    <dgm:cxn modelId="{ED808BFF-D785-4620-B27B-2B832D853443}" srcId="{B6F4F98C-B7A4-4970-943E-1B4EC5E18E91}" destId="{C00C4F28-B5EA-4925-AFAD-ADA8BADA06C8}" srcOrd="1" destOrd="0" parTransId="{4A4CB271-82F9-4D99-956D-289B5DE6B2C9}" sibTransId="{050AE004-189B-49A7-9CB5-F5C338A64C11}"/>
    <dgm:cxn modelId="{6CFDFAF6-2F54-4A6D-AE72-CFB4BA4E65B5}" type="presOf" srcId="{FAAA7D3A-DB0B-4C46-BA2E-581F5955E91F}" destId="{2CD18A53-7C37-4210-B353-A5E3ABD25DBF}" srcOrd="0" destOrd="0" presId="urn:microsoft.com/office/officeart/2008/layout/HorizontalMultiLevelHierarchy"/>
    <dgm:cxn modelId="{2F8F0DF9-6174-4112-9321-D81A2D0691E6}" type="presOf" srcId="{C1B0FB87-15A1-4019-8BB2-6374CED02BC5}" destId="{928A1C0D-A763-4E03-8083-88797A269737}" srcOrd="0" destOrd="0" presId="urn:microsoft.com/office/officeart/2008/layout/HorizontalMultiLevelHierarchy"/>
    <dgm:cxn modelId="{6031D5EE-8396-4F3D-B311-2F3B88DE5C17}" type="presOf" srcId="{4A4CB271-82F9-4D99-956D-289B5DE6B2C9}" destId="{38AF1255-2599-45B0-A04C-DB59175BB94E}" srcOrd="1" destOrd="0" presId="urn:microsoft.com/office/officeart/2008/layout/HorizontalMultiLevelHierarchy"/>
    <dgm:cxn modelId="{DE1DDEF9-A0F1-4408-8942-E37740C63FD8}" type="presParOf" srcId="{EEB9A894-15B2-4E5F-BD34-450B5CB5305C}" destId="{693E0D49-453A-4BA2-B779-65488A0C98A3}" srcOrd="0" destOrd="0" presId="urn:microsoft.com/office/officeart/2008/layout/HorizontalMultiLevelHierarchy"/>
    <dgm:cxn modelId="{8E267C09-397B-4805-9B90-656F97F4C83A}" type="presParOf" srcId="{693E0D49-453A-4BA2-B779-65488A0C98A3}" destId="{2386CAAD-23F3-44A1-AAC8-1EF2837B6E09}" srcOrd="0" destOrd="0" presId="urn:microsoft.com/office/officeart/2008/layout/HorizontalMultiLevelHierarchy"/>
    <dgm:cxn modelId="{65211DF1-5086-430C-AF41-F50312254827}" type="presParOf" srcId="{693E0D49-453A-4BA2-B779-65488A0C98A3}" destId="{60684614-BEF9-4434-B1E7-3C6B0498D0F4}" srcOrd="1" destOrd="0" presId="urn:microsoft.com/office/officeart/2008/layout/HorizontalMultiLevelHierarchy"/>
    <dgm:cxn modelId="{5FE33CA8-5EDE-441C-AB07-3CAF1DF2F3C8}" type="presParOf" srcId="{60684614-BEF9-4434-B1E7-3C6B0498D0F4}" destId="{3EFA0539-A56F-42AF-95D2-9294DE1D0230}" srcOrd="0" destOrd="0" presId="urn:microsoft.com/office/officeart/2008/layout/HorizontalMultiLevelHierarchy"/>
    <dgm:cxn modelId="{3C355C10-116E-4AAF-A096-9C6F6D4781CD}" type="presParOf" srcId="{3EFA0539-A56F-42AF-95D2-9294DE1D0230}" destId="{69F90736-7FF7-4F4D-A426-8C76DF3A2083}" srcOrd="0" destOrd="0" presId="urn:microsoft.com/office/officeart/2008/layout/HorizontalMultiLevelHierarchy"/>
    <dgm:cxn modelId="{86E4B05B-C313-4171-BEBB-5D45E3F51FA6}" type="presParOf" srcId="{60684614-BEF9-4434-B1E7-3C6B0498D0F4}" destId="{79251B2D-0F3A-4A63-B246-2B0B99150EAE}" srcOrd="1" destOrd="0" presId="urn:microsoft.com/office/officeart/2008/layout/HorizontalMultiLevelHierarchy"/>
    <dgm:cxn modelId="{0CED4FC3-10FB-4EBC-A3FC-D54278C3B1FE}" type="presParOf" srcId="{79251B2D-0F3A-4A63-B246-2B0B99150EAE}" destId="{928A1C0D-A763-4E03-8083-88797A269737}" srcOrd="0" destOrd="0" presId="urn:microsoft.com/office/officeart/2008/layout/HorizontalMultiLevelHierarchy"/>
    <dgm:cxn modelId="{448B07EC-BCEB-4A8E-A7C6-D3194D03DCE2}" type="presParOf" srcId="{79251B2D-0F3A-4A63-B246-2B0B99150EAE}" destId="{8FA09F9B-4F8D-48A3-BD4E-58A85E6234FE}" srcOrd="1" destOrd="0" presId="urn:microsoft.com/office/officeart/2008/layout/HorizontalMultiLevelHierarchy"/>
    <dgm:cxn modelId="{50C11B17-3AD3-4480-8DBD-FC2F2B6CBF99}" type="presParOf" srcId="{60684614-BEF9-4434-B1E7-3C6B0498D0F4}" destId="{A0963624-2068-4749-9863-AFA05DF982C8}" srcOrd="2" destOrd="0" presId="urn:microsoft.com/office/officeart/2008/layout/HorizontalMultiLevelHierarchy"/>
    <dgm:cxn modelId="{A8D4F3C4-0FFB-4962-B5BA-49BC24C49D68}" type="presParOf" srcId="{A0963624-2068-4749-9863-AFA05DF982C8}" destId="{38AF1255-2599-45B0-A04C-DB59175BB94E}" srcOrd="0" destOrd="0" presId="urn:microsoft.com/office/officeart/2008/layout/HorizontalMultiLevelHierarchy"/>
    <dgm:cxn modelId="{EBAFC48B-9D61-496C-936F-20C573452F37}" type="presParOf" srcId="{60684614-BEF9-4434-B1E7-3C6B0498D0F4}" destId="{13341F3C-9935-4087-B460-903653AA568E}" srcOrd="3" destOrd="0" presId="urn:microsoft.com/office/officeart/2008/layout/HorizontalMultiLevelHierarchy"/>
    <dgm:cxn modelId="{9A71C308-12A9-4658-BC77-65A3083D391A}" type="presParOf" srcId="{13341F3C-9935-4087-B460-903653AA568E}" destId="{C5BE506A-7D75-4D1A-A38D-A06746ACD1FF}" srcOrd="0" destOrd="0" presId="urn:microsoft.com/office/officeart/2008/layout/HorizontalMultiLevelHierarchy"/>
    <dgm:cxn modelId="{36EB204E-6046-4242-971B-8521D80B799D}" type="presParOf" srcId="{13341F3C-9935-4087-B460-903653AA568E}" destId="{CF45D266-55D8-4CD2-A2CD-B7272EBBAB58}" srcOrd="1" destOrd="0" presId="urn:microsoft.com/office/officeart/2008/layout/HorizontalMultiLevelHierarchy"/>
    <dgm:cxn modelId="{D56A1BC5-74B0-4171-B1C1-E6AED1E26916}" type="presParOf" srcId="{60684614-BEF9-4434-B1E7-3C6B0498D0F4}" destId="{6987BFE8-A1F7-4463-B46B-B35A9D9A8DFF}" srcOrd="4" destOrd="0" presId="urn:microsoft.com/office/officeart/2008/layout/HorizontalMultiLevelHierarchy"/>
    <dgm:cxn modelId="{D80D8CBF-6CCB-43B3-8BFB-82611DA89922}" type="presParOf" srcId="{6987BFE8-A1F7-4463-B46B-B35A9D9A8DFF}" destId="{441EB1DB-439A-491A-A53C-B6EE3B3F1387}" srcOrd="0" destOrd="0" presId="urn:microsoft.com/office/officeart/2008/layout/HorizontalMultiLevelHierarchy"/>
    <dgm:cxn modelId="{464A800A-707D-4D74-B813-E1D7373D7C0D}" type="presParOf" srcId="{60684614-BEF9-4434-B1E7-3C6B0498D0F4}" destId="{79C5B1FC-7A84-4F0A-969F-44EE3E1FB646}" srcOrd="5" destOrd="0" presId="urn:microsoft.com/office/officeart/2008/layout/HorizontalMultiLevelHierarchy"/>
    <dgm:cxn modelId="{37B18714-0D96-43D4-9298-FA641419DAAC}" type="presParOf" srcId="{79C5B1FC-7A84-4F0A-969F-44EE3E1FB646}" destId="{11DACFFC-8F68-4D97-B797-51AED7049DA3}" srcOrd="0" destOrd="0" presId="urn:microsoft.com/office/officeart/2008/layout/HorizontalMultiLevelHierarchy"/>
    <dgm:cxn modelId="{57D4A013-FB96-43CD-970B-E73CB7F6C5BC}" type="presParOf" srcId="{79C5B1FC-7A84-4F0A-969F-44EE3E1FB646}" destId="{396C32C5-6079-4C53-AA06-ABC73B0DFAE8}" srcOrd="1" destOrd="0" presId="urn:microsoft.com/office/officeart/2008/layout/HorizontalMultiLevelHierarchy"/>
    <dgm:cxn modelId="{35079D1D-FA29-4CE8-AEB1-8FC0E4F4A298}" type="presParOf" srcId="{60684614-BEF9-4434-B1E7-3C6B0498D0F4}" destId="{5A337F88-B857-4A3A-A4CC-62D1D31368B4}" srcOrd="6" destOrd="0" presId="urn:microsoft.com/office/officeart/2008/layout/HorizontalMultiLevelHierarchy"/>
    <dgm:cxn modelId="{8C7FB24F-FCDA-4409-8C4F-D98A63EAC306}" type="presParOf" srcId="{5A337F88-B857-4A3A-A4CC-62D1D31368B4}" destId="{24E56405-3EA3-422F-9FE5-DFADE4D4DF4A}" srcOrd="0" destOrd="0" presId="urn:microsoft.com/office/officeart/2008/layout/HorizontalMultiLevelHierarchy"/>
    <dgm:cxn modelId="{2B6DD610-FC87-49CC-A2D5-314D78621C07}" type="presParOf" srcId="{60684614-BEF9-4434-B1E7-3C6B0498D0F4}" destId="{408F9341-407D-4862-B070-A930CBDAF5F6}" srcOrd="7" destOrd="0" presId="urn:microsoft.com/office/officeart/2008/layout/HorizontalMultiLevelHierarchy"/>
    <dgm:cxn modelId="{0BF2744B-F696-40D0-B4F3-E0859215214F}" type="presParOf" srcId="{408F9341-407D-4862-B070-A930CBDAF5F6}" destId="{EBF1F45B-E525-4D35-9853-414881FAEDDC}" srcOrd="0" destOrd="0" presId="urn:microsoft.com/office/officeart/2008/layout/HorizontalMultiLevelHierarchy"/>
    <dgm:cxn modelId="{16B410DF-83B2-4B5A-A2FB-0214ACB94B6E}" type="presParOf" srcId="{408F9341-407D-4862-B070-A930CBDAF5F6}" destId="{6EDBF50E-CE68-4AC5-8348-3FB71AD4408A}" srcOrd="1" destOrd="0" presId="urn:microsoft.com/office/officeart/2008/layout/HorizontalMultiLevelHierarchy"/>
    <dgm:cxn modelId="{118480EF-9B79-4805-8712-9B252E0812D8}" type="presParOf" srcId="{60684614-BEF9-4434-B1E7-3C6B0498D0F4}" destId="{4FA11467-57BD-416E-A549-89254DF5575A}" srcOrd="8" destOrd="0" presId="urn:microsoft.com/office/officeart/2008/layout/HorizontalMultiLevelHierarchy"/>
    <dgm:cxn modelId="{34EA7132-1E97-472F-9430-AE4F3FFDC05E}" type="presParOf" srcId="{4FA11467-57BD-416E-A549-89254DF5575A}" destId="{0B620DA6-D015-4BC7-A6C8-EE191B87F148}" srcOrd="0" destOrd="0" presId="urn:microsoft.com/office/officeart/2008/layout/HorizontalMultiLevelHierarchy"/>
    <dgm:cxn modelId="{6F75C785-178E-4680-B706-F220E75DEBF1}" type="presParOf" srcId="{60684614-BEF9-4434-B1E7-3C6B0498D0F4}" destId="{DB661D65-0B06-450B-94F8-C47E3756EE38}" srcOrd="9" destOrd="0" presId="urn:microsoft.com/office/officeart/2008/layout/HorizontalMultiLevelHierarchy"/>
    <dgm:cxn modelId="{84B5D932-42A6-42E5-A2ED-704BCF5F67ED}" type="presParOf" srcId="{DB661D65-0B06-450B-94F8-C47E3756EE38}" destId="{646C725F-AA24-4908-8F68-590D1C846C40}" srcOrd="0" destOrd="0" presId="urn:microsoft.com/office/officeart/2008/layout/HorizontalMultiLevelHierarchy"/>
    <dgm:cxn modelId="{CE703425-0239-4BB2-9339-60EC5B859849}" type="presParOf" srcId="{DB661D65-0B06-450B-94F8-C47E3756EE38}" destId="{DD1BB068-3565-42C1-BF79-412422D72505}" srcOrd="1" destOrd="0" presId="urn:microsoft.com/office/officeart/2008/layout/HorizontalMultiLevelHierarchy"/>
    <dgm:cxn modelId="{57F462D6-CA23-419F-822C-908045B99B81}" type="presParOf" srcId="{60684614-BEF9-4434-B1E7-3C6B0498D0F4}" destId="{6B5088FC-B75C-4EB2-9E92-1C2C0D634290}" srcOrd="10" destOrd="0" presId="urn:microsoft.com/office/officeart/2008/layout/HorizontalMultiLevelHierarchy"/>
    <dgm:cxn modelId="{C11B120D-BA9D-4B98-B241-777FF5A058D4}" type="presParOf" srcId="{6B5088FC-B75C-4EB2-9E92-1C2C0D634290}" destId="{EDED84AE-73E3-43AA-9431-6562267B533D}" srcOrd="0" destOrd="0" presId="urn:microsoft.com/office/officeart/2008/layout/HorizontalMultiLevelHierarchy"/>
    <dgm:cxn modelId="{2C53C880-F1E2-4CF7-8BBB-AF178D3F5C68}" type="presParOf" srcId="{60684614-BEF9-4434-B1E7-3C6B0498D0F4}" destId="{FED900A6-50B4-4E73-B0B0-C23E50008551}" srcOrd="11" destOrd="0" presId="urn:microsoft.com/office/officeart/2008/layout/HorizontalMultiLevelHierarchy"/>
    <dgm:cxn modelId="{6221ADFB-0CD1-4CA4-BABF-3ED1ABEBE66E}" type="presParOf" srcId="{FED900A6-50B4-4E73-B0B0-C23E50008551}" destId="{2CD18A53-7C37-4210-B353-A5E3ABD25DBF}" srcOrd="0" destOrd="0" presId="urn:microsoft.com/office/officeart/2008/layout/HorizontalMultiLevelHierarchy"/>
    <dgm:cxn modelId="{32FE094B-3F71-436D-B77C-0AFE5BADE901}" type="presParOf" srcId="{FED900A6-50B4-4E73-B0B0-C23E50008551}" destId="{72D0415D-741E-4EBE-BF3B-E802C67004D4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362076C-D5D9-4A28-A068-ADFCB827FB8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59A422D-9DA6-41B3-8630-5B09C8222C1A}">
      <dgm:prSet phldrT="[Текст]" custT="1"/>
      <dgm:spPr/>
      <dgm:t>
        <a:bodyPr/>
        <a:lstStyle/>
        <a:p>
          <a:r>
            <a:rPr lang="uk-UA" sz="2500" dirty="0"/>
            <a:t>температура повітря – +17-19 ̊ С</a:t>
          </a:r>
          <a:endParaRPr lang="ru-RU" sz="2500" b="1" dirty="0">
            <a:latin typeface="Arial Narrow" pitchFamily="34" charset="0"/>
          </a:endParaRPr>
        </a:p>
      </dgm:t>
    </dgm:pt>
    <dgm:pt modelId="{ABACB27C-4F8C-4242-82E0-E54E227ECFBF}" type="parTrans" cxnId="{A92374CE-CB87-4814-9297-686FFAD2C428}">
      <dgm:prSet/>
      <dgm:spPr/>
      <dgm:t>
        <a:bodyPr/>
        <a:lstStyle/>
        <a:p>
          <a:endParaRPr lang="ru-RU"/>
        </a:p>
      </dgm:t>
    </dgm:pt>
    <dgm:pt modelId="{26AD69A1-5F63-4F08-9092-A206806968E1}" type="sibTrans" cxnId="{A92374CE-CB87-4814-9297-686FFAD2C428}">
      <dgm:prSet/>
      <dgm:spPr/>
      <dgm:t>
        <a:bodyPr/>
        <a:lstStyle/>
        <a:p>
          <a:endParaRPr lang="ru-RU"/>
        </a:p>
      </dgm:t>
    </dgm:pt>
    <dgm:pt modelId="{0D550835-76BB-49B9-A52F-6EF847140B66}">
      <dgm:prSet phldrT="[Текст]" custT="1"/>
      <dgm:spPr/>
      <dgm:t>
        <a:bodyPr/>
        <a:lstStyle/>
        <a:p>
          <a:r>
            <a:rPr lang="uk-UA" sz="2500" dirty="0"/>
            <a:t>відносна вологість – 50-55 %</a:t>
          </a:r>
          <a:endParaRPr lang="ru-RU" sz="2500" b="1" dirty="0">
            <a:latin typeface="Arial Narrow" pitchFamily="34" charset="0"/>
          </a:endParaRPr>
        </a:p>
      </dgm:t>
    </dgm:pt>
    <dgm:pt modelId="{412AB191-4EA9-461C-9FEC-39459B307BF2}" type="parTrans" cxnId="{69DEB731-A999-4C2F-8771-2C63C2C0C329}">
      <dgm:prSet/>
      <dgm:spPr/>
      <dgm:t>
        <a:bodyPr/>
        <a:lstStyle/>
        <a:p>
          <a:endParaRPr lang="ru-RU"/>
        </a:p>
      </dgm:t>
    </dgm:pt>
    <dgm:pt modelId="{A93A1326-A159-4B70-9136-91695B307F13}" type="sibTrans" cxnId="{69DEB731-A999-4C2F-8771-2C63C2C0C329}">
      <dgm:prSet/>
      <dgm:spPr/>
      <dgm:t>
        <a:bodyPr/>
        <a:lstStyle/>
        <a:p>
          <a:endParaRPr lang="ru-RU"/>
        </a:p>
      </dgm:t>
    </dgm:pt>
    <dgm:pt modelId="{885D0C17-A7E4-453A-9923-683184C84C4E}">
      <dgm:prSet phldrT="[Текст]" custT="1"/>
      <dgm:spPr/>
      <dgm:t>
        <a:bodyPr/>
        <a:lstStyle/>
        <a:p>
          <a:r>
            <a:rPr lang="ru-RU" sz="2500" dirty="0" err="1"/>
            <a:t>припустиме</a:t>
          </a:r>
          <a:r>
            <a:rPr lang="ru-RU" sz="2500" dirty="0"/>
            <a:t> </a:t>
          </a:r>
          <a:r>
            <a:rPr lang="ru-RU" sz="2500" dirty="0" err="1"/>
            <a:t>коливаня</a:t>
          </a:r>
          <a:r>
            <a:rPr lang="ru-RU" sz="2500" dirty="0"/>
            <a:t> </a:t>
          </a:r>
          <a:r>
            <a:rPr lang="ru-RU" sz="2500" dirty="0" err="1"/>
            <a:t>температури</a:t>
          </a:r>
          <a:r>
            <a:rPr lang="ru-RU" sz="2500" dirty="0"/>
            <a:t> ±</a:t>
          </a:r>
          <a:r>
            <a:rPr lang="uk-UA" sz="2500" dirty="0"/>
            <a:t>5</a:t>
          </a:r>
          <a:r>
            <a:rPr lang="uk-UA" sz="2500" baseline="30000" dirty="0"/>
            <a:t>о</a:t>
          </a:r>
          <a:r>
            <a:rPr lang="uk-UA" sz="2500" dirty="0"/>
            <a:t>C</a:t>
          </a:r>
          <a:endParaRPr lang="ru-RU" sz="2500" b="1" dirty="0">
            <a:latin typeface="Arial Narrow" pitchFamily="34" charset="0"/>
          </a:endParaRPr>
        </a:p>
      </dgm:t>
    </dgm:pt>
    <dgm:pt modelId="{E2043367-09DC-4E13-A2F7-A3A97F7B26D7}" type="parTrans" cxnId="{F9A47FE8-9C5C-4517-91D9-A65F1E3004C4}">
      <dgm:prSet/>
      <dgm:spPr/>
      <dgm:t>
        <a:bodyPr/>
        <a:lstStyle/>
        <a:p>
          <a:endParaRPr lang="ru-RU"/>
        </a:p>
      </dgm:t>
    </dgm:pt>
    <dgm:pt modelId="{31F1FCB3-1536-45A4-AB66-EB1E150456C5}" type="sibTrans" cxnId="{F9A47FE8-9C5C-4517-91D9-A65F1E3004C4}">
      <dgm:prSet/>
      <dgm:spPr/>
      <dgm:t>
        <a:bodyPr/>
        <a:lstStyle/>
        <a:p>
          <a:endParaRPr lang="ru-RU"/>
        </a:p>
      </dgm:t>
    </dgm:pt>
    <dgm:pt modelId="{413858F4-674A-4A2B-9DD3-66A9F78F355B}">
      <dgm:prSet phldrT="[Текст]" custT="1"/>
      <dgm:spPr/>
      <dgm:t>
        <a:bodyPr/>
        <a:lstStyle/>
        <a:p>
          <a:r>
            <a:rPr lang="ru-RU" sz="2500" dirty="0" err="1"/>
            <a:t>припустиме</a:t>
          </a:r>
          <a:r>
            <a:rPr lang="ru-RU" sz="2500" dirty="0"/>
            <a:t> </a:t>
          </a:r>
          <a:r>
            <a:rPr lang="ru-RU" sz="2500" dirty="0" err="1"/>
            <a:t>коливаня</a:t>
          </a:r>
          <a:r>
            <a:rPr lang="ru-RU" sz="2500" dirty="0"/>
            <a:t> </a:t>
          </a:r>
          <a:r>
            <a:rPr lang="uk-UA" sz="2500" dirty="0"/>
            <a:t>відносної вологості повітря ± 10 %</a:t>
          </a:r>
          <a:endParaRPr lang="ru-RU" sz="2500" b="1" dirty="0">
            <a:latin typeface="Arial Narrow" pitchFamily="34" charset="0"/>
          </a:endParaRPr>
        </a:p>
      </dgm:t>
    </dgm:pt>
    <dgm:pt modelId="{866132FC-9DE6-453E-B1F0-86FBDEC1A64D}" type="parTrans" cxnId="{B8789552-B60C-47FC-A514-8BDC725F0A00}">
      <dgm:prSet/>
      <dgm:spPr/>
      <dgm:t>
        <a:bodyPr/>
        <a:lstStyle/>
        <a:p>
          <a:endParaRPr lang="ru-RU"/>
        </a:p>
      </dgm:t>
    </dgm:pt>
    <dgm:pt modelId="{A0CE1359-A2C3-42EF-AB02-9014F1584306}" type="sibTrans" cxnId="{B8789552-B60C-47FC-A514-8BDC725F0A00}">
      <dgm:prSet/>
      <dgm:spPr/>
      <dgm:t>
        <a:bodyPr/>
        <a:lstStyle/>
        <a:p>
          <a:endParaRPr lang="ru-RU"/>
        </a:p>
      </dgm:t>
    </dgm:pt>
    <dgm:pt modelId="{33D98DF7-D240-49C7-8B62-EE9FE937C11E}">
      <dgm:prSet phldrT="[Текст]" custT="1"/>
      <dgm:spPr/>
      <dgm:t>
        <a:bodyPr/>
        <a:lstStyle/>
        <a:p>
          <a:r>
            <a:rPr lang="uk-UA" sz="2500" dirty="0"/>
            <a:t>вжиття заходів щодо нормалізації режиму зберігання у разі тривалого його порушення</a:t>
          </a:r>
          <a:endParaRPr lang="ru-RU" sz="2500" b="1" dirty="0">
            <a:latin typeface="Arial Narrow" pitchFamily="34" charset="0"/>
          </a:endParaRPr>
        </a:p>
      </dgm:t>
    </dgm:pt>
    <dgm:pt modelId="{3F67B96B-C7A5-4CB3-B783-3E1F31DBEC1E}" type="parTrans" cxnId="{3EB2C52C-470E-4B44-9EAE-390017EC4691}">
      <dgm:prSet/>
      <dgm:spPr/>
      <dgm:t>
        <a:bodyPr/>
        <a:lstStyle/>
        <a:p>
          <a:endParaRPr lang="ru-RU"/>
        </a:p>
      </dgm:t>
    </dgm:pt>
    <dgm:pt modelId="{AC9E49E5-354E-4ABE-9FA6-A7AB8620FEC4}" type="sibTrans" cxnId="{3EB2C52C-470E-4B44-9EAE-390017EC4691}">
      <dgm:prSet/>
      <dgm:spPr/>
      <dgm:t>
        <a:bodyPr/>
        <a:lstStyle/>
        <a:p>
          <a:endParaRPr lang="ru-RU"/>
        </a:p>
      </dgm:t>
    </dgm:pt>
    <dgm:pt modelId="{8E7F727E-E090-421A-9ADA-1B127A3318A7}" type="pres">
      <dgm:prSet presAssocID="{9362076C-D5D9-4A28-A068-ADFCB827FB8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56D781-4E0E-4C3F-8EE4-553AAC26CC28}" type="pres">
      <dgm:prSet presAssocID="{E59A422D-9DA6-41B3-8630-5B09C8222C1A}" presName="parentText" presStyleLbl="node1" presStyleIdx="0" presStyleCnt="5" custScaleX="91597" custScaleY="46666" custLinFactY="-35256" custLinFactNeighborX="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B92421-1C6C-47C8-BC6C-563DC6921F07}" type="pres">
      <dgm:prSet presAssocID="{26AD69A1-5F63-4F08-9092-A206806968E1}" presName="spacer" presStyleCnt="0"/>
      <dgm:spPr/>
    </dgm:pt>
    <dgm:pt modelId="{98F83565-FE17-4212-BE75-C7F3F4E66FD2}" type="pres">
      <dgm:prSet presAssocID="{0D550835-76BB-49B9-A52F-6EF847140B66}" presName="parentText" presStyleLbl="node1" presStyleIdx="1" presStyleCnt="5" custScaleX="91597" custScaleY="46222" custLinFactY="-25183" custLinFactNeighborX="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95727-FC87-46F7-B1AC-0EFCA1888F39}" type="pres">
      <dgm:prSet presAssocID="{A93A1326-A159-4B70-9136-91695B307F13}" presName="spacer" presStyleCnt="0"/>
      <dgm:spPr/>
    </dgm:pt>
    <dgm:pt modelId="{4DF3F2F2-713F-4AAB-B993-70A1EFBE49D2}" type="pres">
      <dgm:prSet presAssocID="{885D0C17-A7E4-453A-9923-683184C84C4E}" presName="parentText" presStyleLbl="node1" presStyleIdx="2" presStyleCnt="5" custScaleX="91597" custScaleY="49266" custLinFactY="-14667" custLinFactNeighborX="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7AE4D8-2AAD-4E3C-97BE-907F66D2A0EB}" type="pres">
      <dgm:prSet presAssocID="{31F1FCB3-1536-45A4-AB66-EB1E150456C5}" presName="spacer" presStyleCnt="0"/>
      <dgm:spPr/>
    </dgm:pt>
    <dgm:pt modelId="{AF2905F8-E3C0-44BB-BE03-77EA18F51C89}" type="pres">
      <dgm:prSet presAssocID="{413858F4-674A-4A2B-9DD3-66A9F78F355B}" presName="parentText" presStyleLbl="node1" presStyleIdx="3" presStyleCnt="5" custScaleX="91597" custScaleY="73907" custLinFactY="-7194" custLinFactNeighborX="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657742-5818-42B4-AFBC-DEE9C6AD1970}" type="pres">
      <dgm:prSet presAssocID="{A0CE1359-A2C3-42EF-AB02-9014F1584306}" presName="spacer" presStyleCnt="0"/>
      <dgm:spPr/>
    </dgm:pt>
    <dgm:pt modelId="{A6B1DA3C-3803-4C66-A035-0A63F382BCAB}" type="pres">
      <dgm:prSet presAssocID="{33D98DF7-D240-49C7-8B62-EE9FE937C11E}" presName="parentText" presStyleLbl="node1" presStyleIdx="4" presStyleCnt="5" custScaleX="91597" custScaleY="71890" custLinFactY="-321" custLinFactNeighborX="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E5250F9-EBBC-4727-975D-5466C313625F}" type="presOf" srcId="{33D98DF7-D240-49C7-8B62-EE9FE937C11E}" destId="{A6B1DA3C-3803-4C66-A035-0A63F382BCAB}" srcOrd="0" destOrd="0" presId="urn:microsoft.com/office/officeart/2005/8/layout/vList2"/>
    <dgm:cxn modelId="{A92374CE-CB87-4814-9297-686FFAD2C428}" srcId="{9362076C-D5D9-4A28-A068-ADFCB827FB8E}" destId="{E59A422D-9DA6-41B3-8630-5B09C8222C1A}" srcOrd="0" destOrd="0" parTransId="{ABACB27C-4F8C-4242-82E0-E54E227ECFBF}" sibTransId="{26AD69A1-5F63-4F08-9092-A206806968E1}"/>
    <dgm:cxn modelId="{F9A47FE8-9C5C-4517-91D9-A65F1E3004C4}" srcId="{9362076C-D5D9-4A28-A068-ADFCB827FB8E}" destId="{885D0C17-A7E4-453A-9923-683184C84C4E}" srcOrd="2" destOrd="0" parTransId="{E2043367-09DC-4E13-A2F7-A3A97F7B26D7}" sibTransId="{31F1FCB3-1536-45A4-AB66-EB1E150456C5}"/>
    <dgm:cxn modelId="{5F8A9434-D244-47AC-AE38-8BB4F6FA2CAB}" type="presOf" srcId="{885D0C17-A7E4-453A-9923-683184C84C4E}" destId="{4DF3F2F2-713F-4AAB-B993-70A1EFBE49D2}" srcOrd="0" destOrd="0" presId="urn:microsoft.com/office/officeart/2005/8/layout/vList2"/>
    <dgm:cxn modelId="{0A39015B-F8F2-418C-8F09-657A912F6019}" type="presOf" srcId="{9362076C-D5D9-4A28-A068-ADFCB827FB8E}" destId="{8E7F727E-E090-421A-9ADA-1B127A3318A7}" srcOrd="0" destOrd="0" presId="urn:microsoft.com/office/officeart/2005/8/layout/vList2"/>
    <dgm:cxn modelId="{45C1DDF7-DA23-458D-AA00-23EC2EC0EA5C}" type="presOf" srcId="{E59A422D-9DA6-41B3-8630-5B09C8222C1A}" destId="{7656D781-4E0E-4C3F-8EE4-553AAC26CC28}" srcOrd="0" destOrd="0" presId="urn:microsoft.com/office/officeart/2005/8/layout/vList2"/>
    <dgm:cxn modelId="{988A3315-4F83-4853-9E62-3C684E1993BB}" type="presOf" srcId="{413858F4-674A-4A2B-9DD3-66A9F78F355B}" destId="{AF2905F8-E3C0-44BB-BE03-77EA18F51C89}" srcOrd="0" destOrd="0" presId="urn:microsoft.com/office/officeart/2005/8/layout/vList2"/>
    <dgm:cxn modelId="{69DEB731-A999-4C2F-8771-2C63C2C0C329}" srcId="{9362076C-D5D9-4A28-A068-ADFCB827FB8E}" destId="{0D550835-76BB-49B9-A52F-6EF847140B66}" srcOrd="1" destOrd="0" parTransId="{412AB191-4EA9-461C-9FEC-39459B307BF2}" sibTransId="{A93A1326-A159-4B70-9136-91695B307F13}"/>
    <dgm:cxn modelId="{6244B6B1-52A9-4D4E-9DD2-25E1753F3155}" type="presOf" srcId="{0D550835-76BB-49B9-A52F-6EF847140B66}" destId="{98F83565-FE17-4212-BE75-C7F3F4E66FD2}" srcOrd="0" destOrd="0" presId="urn:microsoft.com/office/officeart/2005/8/layout/vList2"/>
    <dgm:cxn modelId="{3EB2C52C-470E-4B44-9EAE-390017EC4691}" srcId="{9362076C-D5D9-4A28-A068-ADFCB827FB8E}" destId="{33D98DF7-D240-49C7-8B62-EE9FE937C11E}" srcOrd="4" destOrd="0" parTransId="{3F67B96B-C7A5-4CB3-B783-3E1F31DBEC1E}" sibTransId="{AC9E49E5-354E-4ABE-9FA6-A7AB8620FEC4}"/>
    <dgm:cxn modelId="{B8789552-B60C-47FC-A514-8BDC725F0A00}" srcId="{9362076C-D5D9-4A28-A068-ADFCB827FB8E}" destId="{413858F4-674A-4A2B-9DD3-66A9F78F355B}" srcOrd="3" destOrd="0" parTransId="{866132FC-9DE6-453E-B1F0-86FBDEC1A64D}" sibTransId="{A0CE1359-A2C3-42EF-AB02-9014F1584306}"/>
    <dgm:cxn modelId="{8ADF6E4E-E094-47AA-80F0-4F2F7ECC2274}" type="presParOf" srcId="{8E7F727E-E090-421A-9ADA-1B127A3318A7}" destId="{7656D781-4E0E-4C3F-8EE4-553AAC26CC28}" srcOrd="0" destOrd="0" presId="urn:microsoft.com/office/officeart/2005/8/layout/vList2"/>
    <dgm:cxn modelId="{356F1800-8D3F-496A-8776-2168032C74F3}" type="presParOf" srcId="{8E7F727E-E090-421A-9ADA-1B127A3318A7}" destId="{43B92421-1C6C-47C8-BC6C-563DC6921F07}" srcOrd="1" destOrd="0" presId="urn:microsoft.com/office/officeart/2005/8/layout/vList2"/>
    <dgm:cxn modelId="{DCEFD429-DF24-4ACA-ACD6-A3CB9ED011FB}" type="presParOf" srcId="{8E7F727E-E090-421A-9ADA-1B127A3318A7}" destId="{98F83565-FE17-4212-BE75-C7F3F4E66FD2}" srcOrd="2" destOrd="0" presId="urn:microsoft.com/office/officeart/2005/8/layout/vList2"/>
    <dgm:cxn modelId="{B99DD6B2-BFFD-4569-B7BA-16F0D755C907}" type="presParOf" srcId="{8E7F727E-E090-421A-9ADA-1B127A3318A7}" destId="{E2C95727-FC87-46F7-B1AC-0EFCA1888F39}" srcOrd="3" destOrd="0" presId="urn:microsoft.com/office/officeart/2005/8/layout/vList2"/>
    <dgm:cxn modelId="{90E58E45-7D76-49C7-BEE0-9205CFA52F40}" type="presParOf" srcId="{8E7F727E-E090-421A-9ADA-1B127A3318A7}" destId="{4DF3F2F2-713F-4AAB-B993-70A1EFBE49D2}" srcOrd="4" destOrd="0" presId="urn:microsoft.com/office/officeart/2005/8/layout/vList2"/>
    <dgm:cxn modelId="{F6BB9EF1-DCDF-4ACF-937D-9C2962C7FF6B}" type="presParOf" srcId="{8E7F727E-E090-421A-9ADA-1B127A3318A7}" destId="{6F7AE4D8-2AAD-4E3C-97BE-907F66D2A0EB}" srcOrd="5" destOrd="0" presId="urn:microsoft.com/office/officeart/2005/8/layout/vList2"/>
    <dgm:cxn modelId="{D530D055-9833-4328-A4D4-A55FFEE70EC4}" type="presParOf" srcId="{8E7F727E-E090-421A-9ADA-1B127A3318A7}" destId="{AF2905F8-E3C0-44BB-BE03-77EA18F51C89}" srcOrd="6" destOrd="0" presId="urn:microsoft.com/office/officeart/2005/8/layout/vList2"/>
    <dgm:cxn modelId="{1AFD8BAB-5B40-424D-BF7C-1D913168A64E}" type="presParOf" srcId="{8E7F727E-E090-421A-9ADA-1B127A3318A7}" destId="{9C657742-5818-42B4-AFBC-DEE9C6AD1970}" srcOrd="7" destOrd="0" presId="urn:microsoft.com/office/officeart/2005/8/layout/vList2"/>
    <dgm:cxn modelId="{5B169FAF-FB26-4920-B369-44E585D19098}" type="presParOf" srcId="{8E7F727E-E090-421A-9ADA-1B127A3318A7}" destId="{A6B1DA3C-3803-4C66-A035-0A63F382BCA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FBB154D2-3761-4F29-A86D-78E5C7BBD99F}" type="doc">
      <dgm:prSet loTypeId="urn:microsoft.com/office/officeart/2005/8/layout/radial4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D495CB92-864C-411F-BC03-E2C2342C0D08}">
      <dgm:prSet phldrT="[Текст]" custT="1"/>
      <dgm:spPr/>
      <dgm:t>
        <a:bodyPr/>
        <a:lstStyle/>
        <a:p>
          <a:r>
            <a:rPr lang="ru-RU" sz="3600" dirty="0">
              <a:latin typeface="Arial Narrow" pitchFamily="34" charset="0"/>
              <a:cs typeface="Angsana New" pitchFamily="18" charset="-34"/>
            </a:rPr>
            <a:t>без систем 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кондиціювання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 — 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тричі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 на 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тиждень</a:t>
          </a:r>
          <a:endParaRPr lang="ru-RU" sz="3600" dirty="0">
            <a:latin typeface="Arial Narrow" pitchFamily="34" charset="0"/>
            <a:cs typeface="Angsana New" pitchFamily="18" charset="-34"/>
          </a:endParaRPr>
        </a:p>
      </dgm:t>
    </dgm:pt>
    <dgm:pt modelId="{067FCCCC-4433-4C9A-AB07-B517DBFC6C52}" type="sibTrans" cxnId="{990406BC-FF98-47AA-B401-2A493050EDDA}">
      <dgm:prSet/>
      <dgm:spPr/>
      <dgm:t>
        <a:bodyPr/>
        <a:lstStyle/>
        <a:p>
          <a:endParaRPr lang="ru-RU"/>
        </a:p>
      </dgm:t>
    </dgm:pt>
    <dgm:pt modelId="{A0277FCD-9F96-4C73-997B-4BEA995BFCF4}" type="parTrans" cxnId="{990406BC-FF98-47AA-B401-2A493050EDDA}">
      <dgm:prSet/>
      <dgm:spPr/>
      <dgm:t>
        <a:bodyPr/>
        <a:lstStyle/>
        <a:p>
          <a:endParaRPr lang="ru-RU"/>
        </a:p>
      </dgm:t>
    </dgm:pt>
    <dgm:pt modelId="{954AF461-4788-4159-8C41-F5976AAC4B74}">
      <dgm:prSet phldrT="[Текст]" custT="1"/>
      <dgm:spPr/>
      <dgm:t>
        <a:bodyPr/>
        <a:lstStyle/>
        <a:p>
          <a:r>
            <a:rPr lang="ru-RU" sz="3600" dirty="0" err="1">
              <a:latin typeface="Arial Narrow" pitchFamily="34" charset="0"/>
              <a:cs typeface="Arial" pitchFamily="34" charset="0"/>
            </a:rPr>
            <a:t>із</a:t>
          </a:r>
          <a:r>
            <a:rPr lang="ru-RU" sz="3600" dirty="0">
              <a:latin typeface="Arial Narrow" pitchFamily="34" charset="0"/>
              <a:cs typeface="Arial" pitchFamily="34" charset="0"/>
            </a:rPr>
            <a:t> системами </a:t>
          </a:r>
          <a:r>
            <a:rPr lang="ru-RU" sz="3600" dirty="0" err="1">
              <a:latin typeface="Arial Narrow" pitchFamily="34" charset="0"/>
              <a:cs typeface="Arial" pitchFamily="34" charset="0"/>
            </a:rPr>
            <a:t>кондиціювання</a:t>
          </a:r>
          <a:r>
            <a:rPr lang="ru-RU" sz="3600" dirty="0">
              <a:latin typeface="Arial Narrow" pitchFamily="34" charset="0"/>
              <a:cs typeface="Arial" pitchFamily="34" charset="0"/>
            </a:rPr>
            <a:t> — </a:t>
          </a:r>
          <a:r>
            <a:rPr lang="ru-RU" sz="3600" dirty="0" err="1">
              <a:latin typeface="Arial Narrow" pitchFamily="34" charset="0"/>
              <a:cs typeface="Arial" pitchFamily="34" charset="0"/>
            </a:rPr>
            <a:t>двічі</a:t>
          </a:r>
          <a:r>
            <a:rPr lang="ru-RU" sz="3600" dirty="0">
              <a:latin typeface="Arial Narrow" pitchFamily="34" charset="0"/>
              <a:cs typeface="Arial" pitchFamily="34" charset="0"/>
            </a:rPr>
            <a:t> на </a:t>
          </a:r>
          <a:r>
            <a:rPr lang="ru-RU" sz="3600" dirty="0" err="1">
              <a:latin typeface="Arial Narrow" pitchFamily="34" charset="0"/>
              <a:cs typeface="Arial" pitchFamily="34" charset="0"/>
            </a:rPr>
            <a:t>тиждень</a:t>
          </a:r>
          <a:endParaRPr lang="ru-RU" sz="3600" dirty="0">
            <a:latin typeface="Arial Narrow" pitchFamily="34" charset="0"/>
            <a:cs typeface="Arial" pitchFamily="34" charset="0"/>
          </a:endParaRPr>
        </a:p>
      </dgm:t>
    </dgm:pt>
    <dgm:pt modelId="{695E1BC7-A797-4B1C-846F-4BBA7A98866D}" type="sibTrans" cxnId="{8334FC0D-AC52-48A3-ABD7-0644AAA5A0E6}">
      <dgm:prSet/>
      <dgm:spPr/>
      <dgm:t>
        <a:bodyPr/>
        <a:lstStyle/>
        <a:p>
          <a:endParaRPr lang="ru-RU"/>
        </a:p>
      </dgm:t>
    </dgm:pt>
    <dgm:pt modelId="{F9D507F1-B6A8-4C90-9CC2-D00FE23ED030}" type="parTrans" cxnId="{8334FC0D-AC52-48A3-ABD7-0644AAA5A0E6}">
      <dgm:prSet/>
      <dgm:spPr/>
      <dgm:t>
        <a:bodyPr/>
        <a:lstStyle/>
        <a:p>
          <a:endParaRPr lang="ru-RU"/>
        </a:p>
      </dgm:t>
    </dgm:pt>
    <dgm:pt modelId="{43732655-D6A5-4A39-B292-FD708B034806}">
      <dgm:prSet phldrT="[Текст]" custT="1"/>
      <dgm:spPr/>
      <dgm:t>
        <a:bodyPr/>
        <a:lstStyle/>
        <a:p>
          <a:r>
            <a:rPr lang="uk-UA" sz="3600" dirty="0"/>
            <a:t>Контроль </a:t>
          </a:r>
          <a:r>
            <a:rPr lang="uk-UA" sz="3600" dirty="0" err="1"/>
            <a:t>температурно-вологісного</a:t>
          </a:r>
          <a:r>
            <a:rPr lang="uk-UA" sz="3600" dirty="0"/>
            <a:t> режиму</a:t>
          </a:r>
          <a:endParaRPr lang="ru-RU" sz="3600" dirty="0"/>
        </a:p>
      </dgm:t>
    </dgm:pt>
    <dgm:pt modelId="{46156DCB-D1B9-4836-88E2-C152078FB114}" type="sibTrans" cxnId="{D24C5927-94F6-4DF1-A50A-C7ED8B2418E6}">
      <dgm:prSet/>
      <dgm:spPr/>
      <dgm:t>
        <a:bodyPr/>
        <a:lstStyle/>
        <a:p>
          <a:endParaRPr lang="ru-RU"/>
        </a:p>
      </dgm:t>
    </dgm:pt>
    <dgm:pt modelId="{C0FFDFFF-1729-4652-8C06-182D73359528}" type="parTrans" cxnId="{D24C5927-94F6-4DF1-A50A-C7ED8B2418E6}">
      <dgm:prSet/>
      <dgm:spPr/>
      <dgm:t>
        <a:bodyPr/>
        <a:lstStyle/>
        <a:p>
          <a:endParaRPr lang="ru-RU"/>
        </a:p>
      </dgm:t>
    </dgm:pt>
    <dgm:pt modelId="{036EEC8C-2EFF-4950-9E67-225FF9D17FD3}">
      <dgm:prSet custScaleX="148895" custScaleY="79620" custRadScaleRad="56044" custRadScaleInc="-32852"/>
      <dgm:spPr/>
      <dgm:t>
        <a:bodyPr/>
        <a:lstStyle/>
        <a:p>
          <a:endParaRPr lang="uk-UA" dirty="0"/>
        </a:p>
      </dgm:t>
    </dgm:pt>
    <dgm:pt modelId="{F4DAD9D1-FF89-446D-B40E-56F0911C4861}" type="parTrans" cxnId="{B84E0C2B-8C8E-455C-BC81-D7C4ADB18279}">
      <dgm:prSet custAng="10636439"/>
      <dgm:spPr/>
      <dgm:t>
        <a:bodyPr/>
        <a:lstStyle/>
        <a:p>
          <a:endParaRPr lang="ru-RU"/>
        </a:p>
      </dgm:t>
    </dgm:pt>
    <dgm:pt modelId="{62F13ADE-445D-4556-90FA-A2E3683C09E9}" type="sibTrans" cxnId="{B84E0C2B-8C8E-455C-BC81-D7C4ADB18279}">
      <dgm:prSet/>
      <dgm:spPr/>
      <dgm:t>
        <a:bodyPr/>
        <a:lstStyle/>
        <a:p>
          <a:endParaRPr lang="uk-UA"/>
        </a:p>
      </dgm:t>
    </dgm:pt>
    <dgm:pt modelId="{985B8231-A672-4B73-BD07-08FBB040B664}">
      <dgm:prSet phldrT="[Текст]" custT="1"/>
      <dgm:spPr/>
      <dgm:t>
        <a:bodyPr/>
        <a:lstStyle/>
        <a:p>
          <a:r>
            <a:rPr lang="ru-RU" sz="3600" dirty="0">
              <a:latin typeface="Arial Narrow" pitchFamily="34" charset="0"/>
              <a:cs typeface="Angsana New" pitchFamily="18" charset="-34"/>
            </a:rPr>
            <a:t>за умов 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порушення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 режиму 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зберігання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 — 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щоденно</a:t>
          </a:r>
          <a:endParaRPr lang="ru-RU" sz="3600" dirty="0">
            <a:latin typeface="Arial Narrow" pitchFamily="34" charset="0"/>
            <a:cs typeface="Angsana New" pitchFamily="18" charset="-34"/>
          </a:endParaRPr>
        </a:p>
      </dgm:t>
    </dgm:pt>
    <dgm:pt modelId="{8CE02452-3336-42D4-87FF-910D8D4350B3}" type="parTrans" cxnId="{E5C45702-A0AA-41E3-A36C-76B857721714}">
      <dgm:prSet/>
      <dgm:spPr/>
      <dgm:t>
        <a:bodyPr/>
        <a:lstStyle/>
        <a:p>
          <a:endParaRPr lang="uk-UA"/>
        </a:p>
      </dgm:t>
    </dgm:pt>
    <dgm:pt modelId="{C84BF6AC-3961-4025-9AAA-412EFD345BC8}" type="sibTrans" cxnId="{E5C45702-A0AA-41E3-A36C-76B857721714}">
      <dgm:prSet/>
      <dgm:spPr/>
      <dgm:t>
        <a:bodyPr/>
        <a:lstStyle/>
        <a:p>
          <a:endParaRPr lang="uk-UA"/>
        </a:p>
      </dgm:t>
    </dgm:pt>
    <dgm:pt modelId="{CFF8FB17-AC39-4EA9-833D-DF8D17A1364F}" type="pres">
      <dgm:prSet presAssocID="{FBB154D2-3761-4F29-A86D-78E5C7BBD99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AE8D22-40F3-4E92-A922-E848113AE9FB}" type="pres">
      <dgm:prSet presAssocID="{43732655-D6A5-4A39-B292-FD708B034806}" presName="centerShape" presStyleLbl="node0" presStyleIdx="0" presStyleCnt="1" custScaleX="290524" custScaleY="76475" custLinFactNeighborX="8193" custLinFactNeighborY="-50556"/>
      <dgm:spPr/>
      <dgm:t>
        <a:bodyPr/>
        <a:lstStyle/>
        <a:p>
          <a:endParaRPr lang="ru-RU"/>
        </a:p>
      </dgm:t>
    </dgm:pt>
    <dgm:pt modelId="{9CD0783D-11F2-40E9-8A1F-4147EDE71DF9}" type="pres">
      <dgm:prSet presAssocID="{F9D507F1-B6A8-4C90-9CC2-D00FE23ED030}" presName="parTrans" presStyleLbl="bgSibTrans2D1" presStyleIdx="0" presStyleCnt="3" custAng="6869254" custFlipHor="1" custScaleX="39543" custLinFactNeighborX="-54062" custLinFactNeighborY="-72739"/>
      <dgm:spPr/>
      <dgm:t>
        <a:bodyPr/>
        <a:lstStyle/>
        <a:p>
          <a:endParaRPr lang="ru-RU"/>
        </a:p>
      </dgm:t>
    </dgm:pt>
    <dgm:pt modelId="{167969B0-4F7B-45C8-BDE2-AB7378415820}" type="pres">
      <dgm:prSet presAssocID="{954AF461-4788-4159-8C41-F5976AAC4B74}" presName="node" presStyleLbl="node1" presStyleIdx="0" presStyleCnt="3" custScaleX="147332" custScaleY="79620" custRadScaleRad="65774" custRadScaleInc="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DDD362-25A7-4A30-B548-02510CE1AA03}" type="pres">
      <dgm:prSet presAssocID="{A0277FCD-9F96-4C73-997B-4BEA995BFCF4}" presName="parTrans" presStyleLbl="bgSibTrans2D1" presStyleIdx="1" presStyleCnt="3" custAng="12494161" custScaleX="47937" custLinFactNeighborX="74454" custLinFactNeighborY="-72217"/>
      <dgm:spPr/>
      <dgm:t>
        <a:bodyPr/>
        <a:lstStyle/>
        <a:p>
          <a:endParaRPr lang="ru-RU"/>
        </a:p>
      </dgm:t>
    </dgm:pt>
    <dgm:pt modelId="{5A6E326C-FE20-4240-9743-63F2822BC907}" type="pres">
      <dgm:prSet presAssocID="{D495CB92-864C-411F-BC03-E2C2342C0D08}" presName="node" presStyleLbl="node1" presStyleIdx="1" presStyleCnt="3" custScaleX="143409" custScaleY="77984" custRadScaleRad="93013" custRadScaleInc="1058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60E6E6-C5ED-468D-B0F9-C4A633E8784E}" type="pres">
      <dgm:prSet presAssocID="{8CE02452-3336-42D4-87FF-910D8D4350B3}" presName="parTrans" presStyleLbl="bgSibTrans2D1" presStyleIdx="2" presStyleCnt="3" custAng="10747674" custScaleX="85391" custLinFactNeighborX="2008" custLinFactNeighborY="-47794"/>
      <dgm:spPr/>
      <dgm:t>
        <a:bodyPr/>
        <a:lstStyle/>
        <a:p>
          <a:endParaRPr lang="ru-RU"/>
        </a:p>
      </dgm:t>
    </dgm:pt>
    <dgm:pt modelId="{31D61B0C-9C3B-4861-9816-B132C17EDE39}" type="pres">
      <dgm:prSet presAssocID="{985B8231-A672-4B73-BD07-08FBB040B664}" presName="node" presStyleLbl="node1" presStyleIdx="2" presStyleCnt="3" custScaleX="230540" custScaleY="54700" custRadScaleRad="15202" custRadScaleInc="805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0406BC-FF98-47AA-B401-2A493050EDDA}" srcId="{43732655-D6A5-4A39-B292-FD708B034806}" destId="{D495CB92-864C-411F-BC03-E2C2342C0D08}" srcOrd="1" destOrd="0" parTransId="{A0277FCD-9F96-4C73-997B-4BEA995BFCF4}" sibTransId="{067FCCCC-4433-4C9A-AB07-B517DBFC6C52}"/>
    <dgm:cxn modelId="{8334FC0D-AC52-48A3-ABD7-0644AAA5A0E6}" srcId="{43732655-D6A5-4A39-B292-FD708B034806}" destId="{954AF461-4788-4159-8C41-F5976AAC4B74}" srcOrd="0" destOrd="0" parTransId="{F9D507F1-B6A8-4C90-9CC2-D00FE23ED030}" sibTransId="{695E1BC7-A797-4B1C-846F-4BBA7A98866D}"/>
    <dgm:cxn modelId="{133908F5-B83C-4DC9-BBCE-80C9F56D0791}" type="presOf" srcId="{FBB154D2-3761-4F29-A86D-78E5C7BBD99F}" destId="{CFF8FB17-AC39-4EA9-833D-DF8D17A1364F}" srcOrd="0" destOrd="0" presId="urn:microsoft.com/office/officeart/2005/8/layout/radial4"/>
    <dgm:cxn modelId="{9445BFDE-3C6F-4EB3-9256-CC35E412F249}" type="presOf" srcId="{F9D507F1-B6A8-4C90-9CC2-D00FE23ED030}" destId="{9CD0783D-11F2-40E9-8A1F-4147EDE71DF9}" srcOrd="0" destOrd="0" presId="urn:microsoft.com/office/officeart/2005/8/layout/radial4"/>
    <dgm:cxn modelId="{425FE2B2-B412-4904-B8B8-204DC353A98A}" type="presOf" srcId="{D495CB92-864C-411F-BC03-E2C2342C0D08}" destId="{5A6E326C-FE20-4240-9743-63F2822BC907}" srcOrd="0" destOrd="0" presId="urn:microsoft.com/office/officeart/2005/8/layout/radial4"/>
    <dgm:cxn modelId="{9AED56FA-4EDD-4E2A-B095-9B76C6A40653}" type="presOf" srcId="{985B8231-A672-4B73-BD07-08FBB040B664}" destId="{31D61B0C-9C3B-4861-9816-B132C17EDE39}" srcOrd="0" destOrd="0" presId="urn:microsoft.com/office/officeart/2005/8/layout/radial4"/>
    <dgm:cxn modelId="{6F6CB2B2-F226-400F-AD9A-95EEFE5BA695}" type="presOf" srcId="{43732655-D6A5-4A39-B292-FD708B034806}" destId="{65AE8D22-40F3-4E92-A922-E848113AE9FB}" srcOrd="0" destOrd="0" presId="urn:microsoft.com/office/officeart/2005/8/layout/radial4"/>
    <dgm:cxn modelId="{1E7096EE-4964-43D8-BF77-DC2F474D728E}" type="presOf" srcId="{8CE02452-3336-42D4-87FF-910D8D4350B3}" destId="{1660E6E6-C5ED-468D-B0F9-C4A633E8784E}" srcOrd="0" destOrd="0" presId="urn:microsoft.com/office/officeart/2005/8/layout/radial4"/>
    <dgm:cxn modelId="{B84E0C2B-8C8E-455C-BC81-D7C4ADB18279}" srcId="{FBB154D2-3761-4F29-A86D-78E5C7BBD99F}" destId="{036EEC8C-2EFF-4950-9E67-225FF9D17FD3}" srcOrd="1" destOrd="0" parTransId="{F4DAD9D1-FF89-446D-B40E-56F0911C4861}" sibTransId="{62F13ADE-445D-4556-90FA-A2E3683C09E9}"/>
    <dgm:cxn modelId="{32986DD1-37F8-4A28-A17D-B6A95EFB9D7E}" type="presOf" srcId="{A0277FCD-9F96-4C73-997B-4BEA995BFCF4}" destId="{A6DDD362-25A7-4A30-B548-02510CE1AA03}" srcOrd="0" destOrd="0" presId="urn:microsoft.com/office/officeart/2005/8/layout/radial4"/>
    <dgm:cxn modelId="{E5C45702-A0AA-41E3-A36C-76B857721714}" srcId="{43732655-D6A5-4A39-B292-FD708B034806}" destId="{985B8231-A672-4B73-BD07-08FBB040B664}" srcOrd="2" destOrd="0" parTransId="{8CE02452-3336-42D4-87FF-910D8D4350B3}" sibTransId="{C84BF6AC-3961-4025-9AAA-412EFD345BC8}"/>
    <dgm:cxn modelId="{D24C5927-94F6-4DF1-A50A-C7ED8B2418E6}" srcId="{FBB154D2-3761-4F29-A86D-78E5C7BBD99F}" destId="{43732655-D6A5-4A39-B292-FD708B034806}" srcOrd="0" destOrd="0" parTransId="{C0FFDFFF-1729-4652-8C06-182D73359528}" sibTransId="{46156DCB-D1B9-4836-88E2-C152078FB114}"/>
    <dgm:cxn modelId="{36305D7C-CE88-4BD8-9419-18F76723E783}" type="presOf" srcId="{954AF461-4788-4159-8C41-F5976AAC4B74}" destId="{167969B0-4F7B-45C8-BDE2-AB7378415820}" srcOrd="0" destOrd="0" presId="urn:microsoft.com/office/officeart/2005/8/layout/radial4"/>
    <dgm:cxn modelId="{6EBDD819-1118-45EC-BDD5-5EA6088D6DB1}" type="presParOf" srcId="{CFF8FB17-AC39-4EA9-833D-DF8D17A1364F}" destId="{65AE8D22-40F3-4E92-A922-E848113AE9FB}" srcOrd="0" destOrd="0" presId="urn:microsoft.com/office/officeart/2005/8/layout/radial4"/>
    <dgm:cxn modelId="{5DB52733-1D59-4545-9793-9124BD411350}" type="presParOf" srcId="{CFF8FB17-AC39-4EA9-833D-DF8D17A1364F}" destId="{9CD0783D-11F2-40E9-8A1F-4147EDE71DF9}" srcOrd="1" destOrd="0" presId="urn:microsoft.com/office/officeart/2005/8/layout/radial4"/>
    <dgm:cxn modelId="{9CA77431-6F46-4364-99A9-5B9E0D94A30E}" type="presParOf" srcId="{CFF8FB17-AC39-4EA9-833D-DF8D17A1364F}" destId="{167969B0-4F7B-45C8-BDE2-AB7378415820}" srcOrd="2" destOrd="0" presId="urn:microsoft.com/office/officeart/2005/8/layout/radial4"/>
    <dgm:cxn modelId="{A35DCFA2-0D94-4A1E-ADB7-61014E96E470}" type="presParOf" srcId="{CFF8FB17-AC39-4EA9-833D-DF8D17A1364F}" destId="{A6DDD362-25A7-4A30-B548-02510CE1AA03}" srcOrd="3" destOrd="0" presId="urn:microsoft.com/office/officeart/2005/8/layout/radial4"/>
    <dgm:cxn modelId="{97D30EE4-F3A3-44DB-BA1A-D3B55374774D}" type="presParOf" srcId="{CFF8FB17-AC39-4EA9-833D-DF8D17A1364F}" destId="{5A6E326C-FE20-4240-9743-63F2822BC907}" srcOrd="4" destOrd="0" presId="urn:microsoft.com/office/officeart/2005/8/layout/radial4"/>
    <dgm:cxn modelId="{A1CF0037-2F99-4023-8738-BE05AE1F9A91}" type="presParOf" srcId="{CFF8FB17-AC39-4EA9-833D-DF8D17A1364F}" destId="{1660E6E6-C5ED-468D-B0F9-C4A633E8784E}" srcOrd="5" destOrd="0" presId="urn:microsoft.com/office/officeart/2005/8/layout/radial4"/>
    <dgm:cxn modelId="{93A1AB2D-7ECF-48F0-9732-E5D1E999CB8E}" type="presParOf" srcId="{CFF8FB17-AC39-4EA9-833D-DF8D17A1364F}" destId="{31D61B0C-9C3B-4861-9816-B132C17EDE39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7C0C61B-FD66-4ADF-81BE-F35A0C5ADB2B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24E81655-8DD9-4614-8B74-7A9B88418442}">
      <dgm:prSet phldrT="[Текст]" custT="1"/>
      <dgm:spPr/>
      <dgm:t>
        <a:bodyPr/>
        <a:lstStyle/>
        <a:p>
          <a:r>
            <a:rPr lang="uk-UA" sz="3600" b="1" dirty="0">
              <a:solidFill>
                <a:schemeClr val="accent1">
                  <a:lumMod val="75000"/>
                </a:schemeClr>
              </a:solidFill>
            </a:rPr>
            <a:t>ОСВІТЛЕННЯ</a:t>
          </a:r>
        </a:p>
      </dgm:t>
    </dgm:pt>
    <dgm:pt modelId="{F98AC825-477C-47DE-866B-9FD6B323BCD0}" type="parTrans" cxnId="{5C7E8869-CAA9-4EDB-B2EF-0CC01E63945C}">
      <dgm:prSet/>
      <dgm:spPr/>
      <dgm:t>
        <a:bodyPr/>
        <a:lstStyle/>
        <a:p>
          <a:endParaRPr lang="uk-UA"/>
        </a:p>
      </dgm:t>
    </dgm:pt>
    <dgm:pt modelId="{6B049138-322F-45E8-819D-EB081ED46DC3}" type="sibTrans" cxnId="{5C7E8869-CAA9-4EDB-B2EF-0CC01E63945C}">
      <dgm:prSet/>
      <dgm:spPr/>
      <dgm:t>
        <a:bodyPr/>
        <a:lstStyle/>
        <a:p>
          <a:endParaRPr lang="uk-UA"/>
        </a:p>
      </dgm:t>
    </dgm:pt>
    <dgm:pt modelId="{921A9303-FE98-4733-B30E-D97E25062E44}">
      <dgm:prSet phldrT="[Текст]" custT="1"/>
      <dgm:spPr/>
      <dgm:t>
        <a:bodyPr/>
        <a:lstStyle/>
        <a:p>
          <a:r>
            <a:rPr lang="uk-UA" sz="3200" b="1" dirty="0">
              <a:solidFill>
                <a:schemeClr val="accent1">
                  <a:lumMod val="75000"/>
                </a:schemeClr>
              </a:solidFill>
            </a:rPr>
            <a:t>ШТУЧНЕ</a:t>
          </a:r>
        </a:p>
      </dgm:t>
    </dgm:pt>
    <dgm:pt modelId="{52C82EAB-4DE0-4A69-B115-78987A868876}" type="parTrans" cxnId="{623E8BB7-A9F1-4C60-A583-141628B0EEB7}">
      <dgm:prSet/>
      <dgm:spPr/>
      <dgm:t>
        <a:bodyPr/>
        <a:lstStyle/>
        <a:p>
          <a:endParaRPr lang="uk-UA"/>
        </a:p>
      </dgm:t>
    </dgm:pt>
    <dgm:pt modelId="{A2E31426-4A71-4B0C-99CA-4C992CDE9779}" type="sibTrans" cxnId="{623E8BB7-A9F1-4C60-A583-141628B0EEB7}">
      <dgm:prSet/>
      <dgm:spPr/>
      <dgm:t>
        <a:bodyPr/>
        <a:lstStyle/>
        <a:p>
          <a:endParaRPr lang="uk-UA"/>
        </a:p>
      </dgm:t>
    </dgm:pt>
    <dgm:pt modelId="{C8EC31F5-0870-4036-ABD4-5CCA80D07FF8}">
      <dgm:prSet phldrT="[Текст]" custT="1"/>
      <dgm:spPr/>
      <dgm:t>
        <a:bodyPr/>
        <a:lstStyle/>
        <a:p>
          <a:r>
            <a:rPr lang="uk-UA" sz="2400" b="1" dirty="0">
              <a:solidFill>
                <a:schemeClr val="accent1">
                  <a:lumMod val="75000"/>
                </a:schemeClr>
              </a:solidFill>
            </a:rPr>
            <a:t>ЛАМПИ РОЗЖА-РЮВАННЯ</a:t>
          </a:r>
        </a:p>
      </dgm:t>
    </dgm:pt>
    <dgm:pt modelId="{A9CFFFEF-F67B-4CA2-BB92-F50B2E0BF36D}" type="parTrans" cxnId="{477A684E-EF84-4136-86B9-62DC764A105F}">
      <dgm:prSet/>
      <dgm:spPr/>
      <dgm:t>
        <a:bodyPr/>
        <a:lstStyle/>
        <a:p>
          <a:endParaRPr lang="uk-UA"/>
        </a:p>
      </dgm:t>
    </dgm:pt>
    <dgm:pt modelId="{FEC27743-701A-44C4-9007-86D738163DEE}" type="sibTrans" cxnId="{477A684E-EF84-4136-86B9-62DC764A105F}">
      <dgm:prSet/>
      <dgm:spPr/>
      <dgm:t>
        <a:bodyPr/>
        <a:lstStyle/>
        <a:p>
          <a:endParaRPr lang="uk-UA"/>
        </a:p>
      </dgm:t>
    </dgm:pt>
    <dgm:pt modelId="{B1A9937F-364D-4FBD-B709-2AF85DE3F362}">
      <dgm:prSet phldrT="[Текст]" custT="1"/>
      <dgm:spPr/>
      <dgm:t>
        <a:bodyPr/>
        <a:lstStyle/>
        <a:p>
          <a:r>
            <a:rPr lang="uk-UA" sz="2400" b="1" dirty="0">
              <a:solidFill>
                <a:schemeClr val="accent1">
                  <a:lumMod val="75000"/>
                </a:schemeClr>
              </a:solidFill>
            </a:rPr>
            <a:t>ЛАМПИ ЛЮМІНЕ-СЦЕНТНІ</a:t>
          </a:r>
        </a:p>
      </dgm:t>
    </dgm:pt>
    <dgm:pt modelId="{E4C8E3BF-FE85-4A33-AFEA-27DF9946F60F}" type="parTrans" cxnId="{E0C629ED-32E2-4872-A9DE-8F63E213ED0C}">
      <dgm:prSet/>
      <dgm:spPr/>
      <dgm:t>
        <a:bodyPr/>
        <a:lstStyle/>
        <a:p>
          <a:endParaRPr lang="uk-UA"/>
        </a:p>
      </dgm:t>
    </dgm:pt>
    <dgm:pt modelId="{208F17E6-4846-4418-9B16-A7BF273FE9C4}" type="sibTrans" cxnId="{E0C629ED-32E2-4872-A9DE-8F63E213ED0C}">
      <dgm:prSet/>
      <dgm:spPr/>
      <dgm:t>
        <a:bodyPr/>
        <a:lstStyle/>
        <a:p>
          <a:endParaRPr lang="uk-UA"/>
        </a:p>
      </dgm:t>
    </dgm:pt>
    <dgm:pt modelId="{3FEADBF4-5B24-44CB-A019-CCC8ADF66F38}">
      <dgm:prSet phldrT="[Текст]" custT="1"/>
      <dgm:spPr/>
      <dgm:t>
        <a:bodyPr/>
        <a:lstStyle/>
        <a:p>
          <a:r>
            <a:rPr lang="uk-UA" sz="3200" b="1" dirty="0">
              <a:solidFill>
                <a:schemeClr val="accent1">
                  <a:lumMod val="75000"/>
                </a:schemeClr>
              </a:solidFill>
            </a:rPr>
            <a:t>ПРИРОДНЕ</a:t>
          </a:r>
        </a:p>
      </dgm:t>
    </dgm:pt>
    <dgm:pt modelId="{E85981AC-283A-4411-98C8-11294335FB9A}" type="parTrans" cxnId="{C264CAAA-4467-4B5D-AD14-6AEF24F58F18}">
      <dgm:prSet/>
      <dgm:spPr/>
      <dgm:t>
        <a:bodyPr/>
        <a:lstStyle/>
        <a:p>
          <a:endParaRPr lang="uk-UA"/>
        </a:p>
      </dgm:t>
    </dgm:pt>
    <dgm:pt modelId="{E61970FF-5FC2-47F1-B8E2-81D3974DE014}" type="sibTrans" cxnId="{C264CAAA-4467-4B5D-AD14-6AEF24F58F18}">
      <dgm:prSet/>
      <dgm:spPr/>
      <dgm:t>
        <a:bodyPr/>
        <a:lstStyle/>
        <a:p>
          <a:endParaRPr lang="uk-UA"/>
        </a:p>
      </dgm:t>
    </dgm:pt>
    <dgm:pt modelId="{057376FB-47B6-4006-99EE-B154E54FE7DA}">
      <dgm:prSet phldrT="[Текст]" custT="1"/>
      <dgm:spPr/>
      <dgm:t>
        <a:bodyPr/>
        <a:lstStyle/>
        <a:p>
          <a:r>
            <a:rPr lang="uk-UA" sz="2400" b="1" dirty="0">
              <a:solidFill>
                <a:schemeClr val="accent1">
                  <a:lumMod val="75000"/>
                </a:schemeClr>
              </a:solidFill>
            </a:rPr>
            <a:t>ВІКНА</a:t>
          </a:r>
        </a:p>
      </dgm:t>
    </dgm:pt>
    <dgm:pt modelId="{FE0774CC-C7A7-4F1A-A132-CF720D23AB63}" type="parTrans" cxnId="{13173E84-EAB7-486F-A335-1BCB625D06B1}">
      <dgm:prSet/>
      <dgm:spPr/>
      <dgm:t>
        <a:bodyPr/>
        <a:lstStyle/>
        <a:p>
          <a:endParaRPr lang="uk-UA"/>
        </a:p>
      </dgm:t>
    </dgm:pt>
    <dgm:pt modelId="{F80C1947-809E-47A1-B580-B6AC479C96B2}" type="sibTrans" cxnId="{13173E84-EAB7-486F-A335-1BCB625D06B1}">
      <dgm:prSet/>
      <dgm:spPr/>
      <dgm:t>
        <a:bodyPr/>
        <a:lstStyle/>
        <a:p>
          <a:endParaRPr lang="uk-UA"/>
        </a:p>
      </dgm:t>
    </dgm:pt>
    <dgm:pt modelId="{E759FB1A-0CCF-4F8F-8CFA-B933F0EF16C4}" type="pres">
      <dgm:prSet presAssocID="{C7C0C61B-FD66-4ADF-81BE-F35A0C5ADB2B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5F084560-CBD7-4838-A8AC-22A4AB0C7711}" type="pres">
      <dgm:prSet presAssocID="{24E81655-8DD9-4614-8B74-7A9B88418442}" presName="hierRoot1" presStyleCnt="0"/>
      <dgm:spPr/>
    </dgm:pt>
    <dgm:pt modelId="{58B2DE38-3303-4B24-AD10-B33B634C7116}" type="pres">
      <dgm:prSet presAssocID="{24E81655-8DD9-4614-8B74-7A9B88418442}" presName="composite" presStyleCnt="0"/>
      <dgm:spPr/>
    </dgm:pt>
    <dgm:pt modelId="{79E1599E-6552-4F02-8FFA-B0534CCF208A}" type="pres">
      <dgm:prSet presAssocID="{24E81655-8DD9-4614-8B74-7A9B88418442}" presName="background" presStyleLbl="node0" presStyleIdx="0" presStyleCnt="1"/>
      <dgm:spPr/>
    </dgm:pt>
    <dgm:pt modelId="{607F6BAE-700A-45A4-9709-C15894E0F951}" type="pres">
      <dgm:prSet presAssocID="{24E81655-8DD9-4614-8B74-7A9B88418442}" presName="text" presStyleLbl="fgAcc0" presStyleIdx="0" presStyleCnt="1" custScaleX="31134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278A68E-ED6A-47A2-8276-074986FEC520}" type="pres">
      <dgm:prSet presAssocID="{24E81655-8DD9-4614-8B74-7A9B88418442}" presName="hierChild2" presStyleCnt="0"/>
      <dgm:spPr/>
    </dgm:pt>
    <dgm:pt modelId="{72F38333-D074-464B-870E-A5F2FF952AA8}" type="pres">
      <dgm:prSet presAssocID="{52C82EAB-4DE0-4A69-B115-78987A868876}" presName="Name10" presStyleLbl="parChTrans1D2" presStyleIdx="0" presStyleCnt="2"/>
      <dgm:spPr/>
      <dgm:t>
        <a:bodyPr/>
        <a:lstStyle/>
        <a:p>
          <a:endParaRPr lang="ru-RU"/>
        </a:p>
      </dgm:t>
    </dgm:pt>
    <dgm:pt modelId="{7BD68EBE-3C6A-4AB5-8865-54D5CFE70B96}" type="pres">
      <dgm:prSet presAssocID="{921A9303-FE98-4733-B30E-D97E25062E44}" presName="hierRoot2" presStyleCnt="0"/>
      <dgm:spPr/>
    </dgm:pt>
    <dgm:pt modelId="{993E891B-0E9C-4ECA-9ADB-0CB445A48E46}" type="pres">
      <dgm:prSet presAssocID="{921A9303-FE98-4733-B30E-D97E25062E44}" presName="composite2" presStyleCnt="0"/>
      <dgm:spPr/>
    </dgm:pt>
    <dgm:pt modelId="{579E19B7-E40F-46F9-A146-9E6FDE3721E5}" type="pres">
      <dgm:prSet presAssocID="{921A9303-FE98-4733-B30E-D97E25062E44}" presName="background2" presStyleLbl="node2" presStyleIdx="0" presStyleCnt="2"/>
      <dgm:spPr/>
    </dgm:pt>
    <dgm:pt modelId="{369C7370-3612-4ECC-8AEA-08C3BBBE3232}" type="pres">
      <dgm:prSet presAssocID="{921A9303-FE98-4733-B30E-D97E25062E44}" presName="text2" presStyleLbl="fgAcc2" presStyleIdx="0" presStyleCnt="2" custScaleX="180772" custScaleY="526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45A832D-20DD-44DE-92B5-AED20BF78220}" type="pres">
      <dgm:prSet presAssocID="{921A9303-FE98-4733-B30E-D97E25062E44}" presName="hierChild3" presStyleCnt="0"/>
      <dgm:spPr/>
    </dgm:pt>
    <dgm:pt modelId="{3C103BBD-0B51-4FE6-8140-4A2198486373}" type="pres">
      <dgm:prSet presAssocID="{A9CFFFEF-F67B-4CA2-BB92-F50B2E0BF36D}" presName="Name17" presStyleLbl="parChTrans1D3" presStyleIdx="0" presStyleCnt="3"/>
      <dgm:spPr/>
      <dgm:t>
        <a:bodyPr/>
        <a:lstStyle/>
        <a:p>
          <a:endParaRPr lang="ru-RU"/>
        </a:p>
      </dgm:t>
    </dgm:pt>
    <dgm:pt modelId="{36ADAA8D-454D-4AE5-9EE3-CC94624245E2}" type="pres">
      <dgm:prSet presAssocID="{C8EC31F5-0870-4036-ABD4-5CCA80D07FF8}" presName="hierRoot3" presStyleCnt="0"/>
      <dgm:spPr/>
    </dgm:pt>
    <dgm:pt modelId="{9479DAD1-474F-40ED-8D0D-7AFE693F74DF}" type="pres">
      <dgm:prSet presAssocID="{C8EC31F5-0870-4036-ABD4-5CCA80D07FF8}" presName="composite3" presStyleCnt="0"/>
      <dgm:spPr/>
    </dgm:pt>
    <dgm:pt modelId="{F851EA12-823A-46FF-A7AD-707C7A971FC8}" type="pres">
      <dgm:prSet presAssocID="{C8EC31F5-0870-4036-ABD4-5CCA80D07FF8}" presName="background3" presStyleLbl="node3" presStyleIdx="0" presStyleCnt="3"/>
      <dgm:spPr/>
    </dgm:pt>
    <dgm:pt modelId="{3184EF1C-DE0B-4248-B6FD-74732FF6BE36}" type="pres">
      <dgm:prSet presAssocID="{C8EC31F5-0870-4036-ABD4-5CCA80D07FF8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462478F-7402-4553-B230-3AA3FA88A341}" type="pres">
      <dgm:prSet presAssocID="{C8EC31F5-0870-4036-ABD4-5CCA80D07FF8}" presName="hierChild4" presStyleCnt="0"/>
      <dgm:spPr/>
    </dgm:pt>
    <dgm:pt modelId="{F21E92B7-C1D0-463D-9D12-AD60DBE42DA5}" type="pres">
      <dgm:prSet presAssocID="{E4C8E3BF-FE85-4A33-AFEA-27DF9946F60F}" presName="Name17" presStyleLbl="parChTrans1D3" presStyleIdx="1" presStyleCnt="3"/>
      <dgm:spPr/>
      <dgm:t>
        <a:bodyPr/>
        <a:lstStyle/>
        <a:p>
          <a:endParaRPr lang="ru-RU"/>
        </a:p>
      </dgm:t>
    </dgm:pt>
    <dgm:pt modelId="{19AF942B-5BF8-4C1D-97A7-C9335613D4D3}" type="pres">
      <dgm:prSet presAssocID="{B1A9937F-364D-4FBD-B709-2AF85DE3F362}" presName="hierRoot3" presStyleCnt="0"/>
      <dgm:spPr/>
    </dgm:pt>
    <dgm:pt modelId="{3817C38C-481B-49E3-86D2-C80CB2B5DFC2}" type="pres">
      <dgm:prSet presAssocID="{B1A9937F-364D-4FBD-B709-2AF85DE3F362}" presName="composite3" presStyleCnt="0"/>
      <dgm:spPr/>
    </dgm:pt>
    <dgm:pt modelId="{E9258876-3713-41EF-A64D-9BEDC3484BD9}" type="pres">
      <dgm:prSet presAssocID="{B1A9937F-364D-4FBD-B709-2AF85DE3F362}" presName="background3" presStyleLbl="node3" presStyleIdx="1" presStyleCnt="3"/>
      <dgm:spPr/>
    </dgm:pt>
    <dgm:pt modelId="{C6826FB6-1A75-4459-8EC4-93ADA152B7C6}" type="pres">
      <dgm:prSet presAssocID="{B1A9937F-364D-4FBD-B709-2AF85DE3F362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3C928DA-FF4E-418C-ABD4-EDF8CD7522F9}" type="pres">
      <dgm:prSet presAssocID="{B1A9937F-364D-4FBD-B709-2AF85DE3F362}" presName="hierChild4" presStyleCnt="0"/>
      <dgm:spPr/>
    </dgm:pt>
    <dgm:pt modelId="{58B1AC4B-FB55-414C-A664-6F74B4AB7D7A}" type="pres">
      <dgm:prSet presAssocID="{E85981AC-283A-4411-98C8-11294335FB9A}" presName="Name10" presStyleLbl="parChTrans1D2" presStyleIdx="1" presStyleCnt="2"/>
      <dgm:spPr/>
      <dgm:t>
        <a:bodyPr/>
        <a:lstStyle/>
        <a:p>
          <a:endParaRPr lang="ru-RU"/>
        </a:p>
      </dgm:t>
    </dgm:pt>
    <dgm:pt modelId="{ED0989E7-0476-4C23-9BF1-D55078CA5E5A}" type="pres">
      <dgm:prSet presAssocID="{3FEADBF4-5B24-44CB-A019-CCC8ADF66F38}" presName="hierRoot2" presStyleCnt="0"/>
      <dgm:spPr/>
    </dgm:pt>
    <dgm:pt modelId="{356D28F6-2BC2-42D5-8617-0CDE696CA6A7}" type="pres">
      <dgm:prSet presAssocID="{3FEADBF4-5B24-44CB-A019-CCC8ADF66F38}" presName="composite2" presStyleCnt="0"/>
      <dgm:spPr/>
    </dgm:pt>
    <dgm:pt modelId="{5ACD7206-B2C6-414F-9327-2A1797283B7E}" type="pres">
      <dgm:prSet presAssocID="{3FEADBF4-5B24-44CB-A019-CCC8ADF66F38}" presName="background2" presStyleLbl="node2" presStyleIdx="1" presStyleCnt="2"/>
      <dgm:spPr/>
    </dgm:pt>
    <dgm:pt modelId="{81700D78-58CF-4C5A-99BF-CE270451E1BD}" type="pres">
      <dgm:prSet presAssocID="{3FEADBF4-5B24-44CB-A019-CCC8ADF66F38}" presName="text2" presStyleLbl="fgAcc2" presStyleIdx="1" presStyleCnt="2" custScaleX="151219" custScaleY="4899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D22A59A-C937-44D6-83BF-D8E750DCF8A1}" type="pres">
      <dgm:prSet presAssocID="{3FEADBF4-5B24-44CB-A019-CCC8ADF66F38}" presName="hierChild3" presStyleCnt="0"/>
      <dgm:spPr/>
    </dgm:pt>
    <dgm:pt modelId="{6C6AD95F-0219-4C34-A8A8-CDDBF9F716F8}" type="pres">
      <dgm:prSet presAssocID="{FE0774CC-C7A7-4F1A-A132-CF720D23AB63}" presName="Name17" presStyleLbl="parChTrans1D3" presStyleIdx="2" presStyleCnt="3"/>
      <dgm:spPr/>
      <dgm:t>
        <a:bodyPr/>
        <a:lstStyle/>
        <a:p>
          <a:endParaRPr lang="ru-RU"/>
        </a:p>
      </dgm:t>
    </dgm:pt>
    <dgm:pt modelId="{2525E64B-FF59-4EA0-BA6F-A41765A76A4C}" type="pres">
      <dgm:prSet presAssocID="{057376FB-47B6-4006-99EE-B154E54FE7DA}" presName="hierRoot3" presStyleCnt="0"/>
      <dgm:spPr/>
    </dgm:pt>
    <dgm:pt modelId="{43A257B8-8933-4EA5-A872-E8017C089825}" type="pres">
      <dgm:prSet presAssocID="{057376FB-47B6-4006-99EE-B154E54FE7DA}" presName="composite3" presStyleCnt="0"/>
      <dgm:spPr/>
    </dgm:pt>
    <dgm:pt modelId="{769A84F8-F19C-4083-ABAA-FB2A48CE0D04}" type="pres">
      <dgm:prSet presAssocID="{057376FB-47B6-4006-99EE-B154E54FE7DA}" presName="background3" presStyleLbl="node3" presStyleIdx="2" presStyleCnt="3"/>
      <dgm:spPr/>
    </dgm:pt>
    <dgm:pt modelId="{A0E292B8-4F80-410C-AC5E-7E252136A21D}" type="pres">
      <dgm:prSet presAssocID="{057376FB-47B6-4006-99EE-B154E54FE7DA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C3626D3-4099-47FA-8A99-065593AB567C}" type="pres">
      <dgm:prSet presAssocID="{057376FB-47B6-4006-99EE-B154E54FE7DA}" presName="hierChild4" presStyleCnt="0"/>
      <dgm:spPr/>
    </dgm:pt>
  </dgm:ptLst>
  <dgm:cxnLst>
    <dgm:cxn modelId="{E20A4FE1-ACA3-4954-83FA-A33DBE0FC6B3}" type="presOf" srcId="{C7C0C61B-FD66-4ADF-81BE-F35A0C5ADB2B}" destId="{E759FB1A-0CCF-4F8F-8CFA-B933F0EF16C4}" srcOrd="0" destOrd="0" presId="urn:microsoft.com/office/officeart/2005/8/layout/hierarchy1"/>
    <dgm:cxn modelId="{477A684E-EF84-4136-86B9-62DC764A105F}" srcId="{921A9303-FE98-4733-B30E-D97E25062E44}" destId="{C8EC31F5-0870-4036-ABD4-5CCA80D07FF8}" srcOrd="0" destOrd="0" parTransId="{A9CFFFEF-F67B-4CA2-BB92-F50B2E0BF36D}" sibTransId="{FEC27743-701A-44C4-9007-86D738163DEE}"/>
    <dgm:cxn modelId="{B6A9C1FC-9827-48BD-B6FE-D7D8A377AD1B}" type="presOf" srcId="{057376FB-47B6-4006-99EE-B154E54FE7DA}" destId="{A0E292B8-4F80-410C-AC5E-7E252136A21D}" srcOrd="0" destOrd="0" presId="urn:microsoft.com/office/officeart/2005/8/layout/hierarchy1"/>
    <dgm:cxn modelId="{5C7E8869-CAA9-4EDB-B2EF-0CC01E63945C}" srcId="{C7C0C61B-FD66-4ADF-81BE-F35A0C5ADB2B}" destId="{24E81655-8DD9-4614-8B74-7A9B88418442}" srcOrd="0" destOrd="0" parTransId="{F98AC825-477C-47DE-866B-9FD6B323BCD0}" sibTransId="{6B049138-322F-45E8-819D-EB081ED46DC3}"/>
    <dgm:cxn modelId="{31D0A68E-A30E-4003-84E0-0045EB7C6464}" type="presOf" srcId="{52C82EAB-4DE0-4A69-B115-78987A868876}" destId="{72F38333-D074-464B-870E-A5F2FF952AA8}" srcOrd="0" destOrd="0" presId="urn:microsoft.com/office/officeart/2005/8/layout/hierarchy1"/>
    <dgm:cxn modelId="{8F2A6E56-0A85-4CC2-A038-D74732C42209}" type="presOf" srcId="{921A9303-FE98-4733-B30E-D97E25062E44}" destId="{369C7370-3612-4ECC-8AEA-08C3BBBE3232}" srcOrd="0" destOrd="0" presId="urn:microsoft.com/office/officeart/2005/8/layout/hierarchy1"/>
    <dgm:cxn modelId="{DEF1F334-0C1E-49D0-A7AE-6306D18E4709}" type="presOf" srcId="{3FEADBF4-5B24-44CB-A019-CCC8ADF66F38}" destId="{81700D78-58CF-4C5A-99BF-CE270451E1BD}" srcOrd="0" destOrd="0" presId="urn:microsoft.com/office/officeart/2005/8/layout/hierarchy1"/>
    <dgm:cxn modelId="{C264CAAA-4467-4B5D-AD14-6AEF24F58F18}" srcId="{24E81655-8DD9-4614-8B74-7A9B88418442}" destId="{3FEADBF4-5B24-44CB-A019-CCC8ADF66F38}" srcOrd="1" destOrd="0" parTransId="{E85981AC-283A-4411-98C8-11294335FB9A}" sibTransId="{E61970FF-5FC2-47F1-B8E2-81D3974DE014}"/>
    <dgm:cxn modelId="{623E8BB7-A9F1-4C60-A583-141628B0EEB7}" srcId="{24E81655-8DD9-4614-8B74-7A9B88418442}" destId="{921A9303-FE98-4733-B30E-D97E25062E44}" srcOrd="0" destOrd="0" parTransId="{52C82EAB-4DE0-4A69-B115-78987A868876}" sibTransId="{A2E31426-4A71-4B0C-99CA-4C992CDE9779}"/>
    <dgm:cxn modelId="{07E34B34-CFB2-4E50-B5AD-E3C1CE06CB87}" type="presOf" srcId="{C8EC31F5-0870-4036-ABD4-5CCA80D07FF8}" destId="{3184EF1C-DE0B-4248-B6FD-74732FF6BE36}" srcOrd="0" destOrd="0" presId="urn:microsoft.com/office/officeart/2005/8/layout/hierarchy1"/>
    <dgm:cxn modelId="{134D1FD0-E69D-401C-BE28-BA7929C51C6C}" type="presOf" srcId="{E85981AC-283A-4411-98C8-11294335FB9A}" destId="{58B1AC4B-FB55-414C-A664-6F74B4AB7D7A}" srcOrd="0" destOrd="0" presId="urn:microsoft.com/office/officeart/2005/8/layout/hierarchy1"/>
    <dgm:cxn modelId="{E0C629ED-32E2-4872-A9DE-8F63E213ED0C}" srcId="{921A9303-FE98-4733-B30E-D97E25062E44}" destId="{B1A9937F-364D-4FBD-B709-2AF85DE3F362}" srcOrd="1" destOrd="0" parTransId="{E4C8E3BF-FE85-4A33-AFEA-27DF9946F60F}" sibTransId="{208F17E6-4846-4418-9B16-A7BF273FE9C4}"/>
    <dgm:cxn modelId="{114F98E6-77BB-4C5A-9602-21439DFDB035}" type="presOf" srcId="{B1A9937F-364D-4FBD-B709-2AF85DE3F362}" destId="{C6826FB6-1A75-4459-8EC4-93ADA152B7C6}" srcOrd="0" destOrd="0" presId="urn:microsoft.com/office/officeart/2005/8/layout/hierarchy1"/>
    <dgm:cxn modelId="{6C9C7309-A584-4B09-9EB5-025641D2B19E}" type="presOf" srcId="{A9CFFFEF-F67B-4CA2-BB92-F50B2E0BF36D}" destId="{3C103BBD-0B51-4FE6-8140-4A2198486373}" srcOrd="0" destOrd="0" presId="urn:microsoft.com/office/officeart/2005/8/layout/hierarchy1"/>
    <dgm:cxn modelId="{CB3CA7A4-B5B3-49DB-99E7-F2EA91114427}" type="presOf" srcId="{E4C8E3BF-FE85-4A33-AFEA-27DF9946F60F}" destId="{F21E92B7-C1D0-463D-9D12-AD60DBE42DA5}" srcOrd="0" destOrd="0" presId="urn:microsoft.com/office/officeart/2005/8/layout/hierarchy1"/>
    <dgm:cxn modelId="{9CAECC6B-3042-4104-8245-5B967287AB86}" type="presOf" srcId="{24E81655-8DD9-4614-8B74-7A9B88418442}" destId="{607F6BAE-700A-45A4-9709-C15894E0F951}" srcOrd="0" destOrd="0" presId="urn:microsoft.com/office/officeart/2005/8/layout/hierarchy1"/>
    <dgm:cxn modelId="{13173E84-EAB7-486F-A335-1BCB625D06B1}" srcId="{3FEADBF4-5B24-44CB-A019-CCC8ADF66F38}" destId="{057376FB-47B6-4006-99EE-B154E54FE7DA}" srcOrd="0" destOrd="0" parTransId="{FE0774CC-C7A7-4F1A-A132-CF720D23AB63}" sibTransId="{F80C1947-809E-47A1-B580-B6AC479C96B2}"/>
    <dgm:cxn modelId="{B7FD7779-4C75-401C-A67C-4E77974FD1FA}" type="presOf" srcId="{FE0774CC-C7A7-4F1A-A132-CF720D23AB63}" destId="{6C6AD95F-0219-4C34-A8A8-CDDBF9F716F8}" srcOrd="0" destOrd="0" presId="urn:microsoft.com/office/officeart/2005/8/layout/hierarchy1"/>
    <dgm:cxn modelId="{CA9D38FD-E9E1-4977-B5E6-95D47DDF1EA9}" type="presParOf" srcId="{E759FB1A-0CCF-4F8F-8CFA-B933F0EF16C4}" destId="{5F084560-CBD7-4838-A8AC-22A4AB0C7711}" srcOrd="0" destOrd="0" presId="urn:microsoft.com/office/officeart/2005/8/layout/hierarchy1"/>
    <dgm:cxn modelId="{64084DA4-93E1-40B9-AD4B-770E47D01720}" type="presParOf" srcId="{5F084560-CBD7-4838-A8AC-22A4AB0C7711}" destId="{58B2DE38-3303-4B24-AD10-B33B634C7116}" srcOrd="0" destOrd="0" presId="urn:microsoft.com/office/officeart/2005/8/layout/hierarchy1"/>
    <dgm:cxn modelId="{393A35C5-E048-4750-AE0C-01F2DD25F5C0}" type="presParOf" srcId="{58B2DE38-3303-4B24-AD10-B33B634C7116}" destId="{79E1599E-6552-4F02-8FFA-B0534CCF208A}" srcOrd="0" destOrd="0" presId="urn:microsoft.com/office/officeart/2005/8/layout/hierarchy1"/>
    <dgm:cxn modelId="{B4E70C1C-E3FB-4E4D-ACFD-816C369D1F02}" type="presParOf" srcId="{58B2DE38-3303-4B24-AD10-B33B634C7116}" destId="{607F6BAE-700A-45A4-9709-C15894E0F951}" srcOrd="1" destOrd="0" presId="urn:microsoft.com/office/officeart/2005/8/layout/hierarchy1"/>
    <dgm:cxn modelId="{B0BF4899-3C8A-431D-82C0-12A93E419A5D}" type="presParOf" srcId="{5F084560-CBD7-4838-A8AC-22A4AB0C7711}" destId="{B278A68E-ED6A-47A2-8276-074986FEC520}" srcOrd="1" destOrd="0" presId="urn:microsoft.com/office/officeart/2005/8/layout/hierarchy1"/>
    <dgm:cxn modelId="{8413FE35-05D3-4AE7-8740-F2CF2424B9DB}" type="presParOf" srcId="{B278A68E-ED6A-47A2-8276-074986FEC520}" destId="{72F38333-D074-464B-870E-A5F2FF952AA8}" srcOrd="0" destOrd="0" presId="urn:microsoft.com/office/officeart/2005/8/layout/hierarchy1"/>
    <dgm:cxn modelId="{FF59352F-073F-4884-A7D6-B3B8F1B38FE7}" type="presParOf" srcId="{B278A68E-ED6A-47A2-8276-074986FEC520}" destId="{7BD68EBE-3C6A-4AB5-8865-54D5CFE70B96}" srcOrd="1" destOrd="0" presId="urn:microsoft.com/office/officeart/2005/8/layout/hierarchy1"/>
    <dgm:cxn modelId="{05E7E7F5-0EB4-452C-990D-91DACE2B478D}" type="presParOf" srcId="{7BD68EBE-3C6A-4AB5-8865-54D5CFE70B96}" destId="{993E891B-0E9C-4ECA-9ADB-0CB445A48E46}" srcOrd="0" destOrd="0" presId="urn:microsoft.com/office/officeart/2005/8/layout/hierarchy1"/>
    <dgm:cxn modelId="{2C4ED63C-D5DE-4B71-ABDE-75453E2C7E7B}" type="presParOf" srcId="{993E891B-0E9C-4ECA-9ADB-0CB445A48E46}" destId="{579E19B7-E40F-46F9-A146-9E6FDE3721E5}" srcOrd="0" destOrd="0" presId="urn:microsoft.com/office/officeart/2005/8/layout/hierarchy1"/>
    <dgm:cxn modelId="{8F79348B-338A-42A9-A627-37B3F23A8ECD}" type="presParOf" srcId="{993E891B-0E9C-4ECA-9ADB-0CB445A48E46}" destId="{369C7370-3612-4ECC-8AEA-08C3BBBE3232}" srcOrd="1" destOrd="0" presId="urn:microsoft.com/office/officeart/2005/8/layout/hierarchy1"/>
    <dgm:cxn modelId="{8ABB4C75-F33E-4B08-BC29-A5DE376837F4}" type="presParOf" srcId="{7BD68EBE-3C6A-4AB5-8865-54D5CFE70B96}" destId="{445A832D-20DD-44DE-92B5-AED20BF78220}" srcOrd="1" destOrd="0" presId="urn:microsoft.com/office/officeart/2005/8/layout/hierarchy1"/>
    <dgm:cxn modelId="{DDEB01B8-5B6B-4954-97FF-68714AF1C8CF}" type="presParOf" srcId="{445A832D-20DD-44DE-92B5-AED20BF78220}" destId="{3C103BBD-0B51-4FE6-8140-4A2198486373}" srcOrd="0" destOrd="0" presId="urn:microsoft.com/office/officeart/2005/8/layout/hierarchy1"/>
    <dgm:cxn modelId="{6129F772-44CD-4715-A0AE-B8C1EE60F5D9}" type="presParOf" srcId="{445A832D-20DD-44DE-92B5-AED20BF78220}" destId="{36ADAA8D-454D-4AE5-9EE3-CC94624245E2}" srcOrd="1" destOrd="0" presId="urn:microsoft.com/office/officeart/2005/8/layout/hierarchy1"/>
    <dgm:cxn modelId="{A4141F65-E18F-4EF9-B26C-B1D5D6B7A0CC}" type="presParOf" srcId="{36ADAA8D-454D-4AE5-9EE3-CC94624245E2}" destId="{9479DAD1-474F-40ED-8D0D-7AFE693F74DF}" srcOrd="0" destOrd="0" presId="urn:microsoft.com/office/officeart/2005/8/layout/hierarchy1"/>
    <dgm:cxn modelId="{26B51224-2F1E-4F30-8538-701026D9D386}" type="presParOf" srcId="{9479DAD1-474F-40ED-8D0D-7AFE693F74DF}" destId="{F851EA12-823A-46FF-A7AD-707C7A971FC8}" srcOrd="0" destOrd="0" presId="urn:microsoft.com/office/officeart/2005/8/layout/hierarchy1"/>
    <dgm:cxn modelId="{63BB40CB-09A1-4C10-9E3A-A9EA28B1C254}" type="presParOf" srcId="{9479DAD1-474F-40ED-8D0D-7AFE693F74DF}" destId="{3184EF1C-DE0B-4248-B6FD-74732FF6BE36}" srcOrd="1" destOrd="0" presId="urn:microsoft.com/office/officeart/2005/8/layout/hierarchy1"/>
    <dgm:cxn modelId="{56887A86-632F-46F9-9BE7-1AEF3E652B46}" type="presParOf" srcId="{36ADAA8D-454D-4AE5-9EE3-CC94624245E2}" destId="{8462478F-7402-4553-B230-3AA3FA88A341}" srcOrd="1" destOrd="0" presId="urn:microsoft.com/office/officeart/2005/8/layout/hierarchy1"/>
    <dgm:cxn modelId="{38DE9F34-10DB-4061-B425-6DDCCD7CE643}" type="presParOf" srcId="{445A832D-20DD-44DE-92B5-AED20BF78220}" destId="{F21E92B7-C1D0-463D-9D12-AD60DBE42DA5}" srcOrd="2" destOrd="0" presId="urn:microsoft.com/office/officeart/2005/8/layout/hierarchy1"/>
    <dgm:cxn modelId="{8F578492-1A10-4EF9-AAAF-7E8AC2F30E61}" type="presParOf" srcId="{445A832D-20DD-44DE-92B5-AED20BF78220}" destId="{19AF942B-5BF8-4C1D-97A7-C9335613D4D3}" srcOrd="3" destOrd="0" presId="urn:microsoft.com/office/officeart/2005/8/layout/hierarchy1"/>
    <dgm:cxn modelId="{121BE842-657E-41BE-91A3-E4C82EA7F8C2}" type="presParOf" srcId="{19AF942B-5BF8-4C1D-97A7-C9335613D4D3}" destId="{3817C38C-481B-49E3-86D2-C80CB2B5DFC2}" srcOrd="0" destOrd="0" presId="urn:microsoft.com/office/officeart/2005/8/layout/hierarchy1"/>
    <dgm:cxn modelId="{BAE68237-7018-4D0F-A50E-8EEF3DD27917}" type="presParOf" srcId="{3817C38C-481B-49E3-86D2-C80CB2B5DFC2}" destId="{E9258876-3713-41EF-A64D-9BEDC3484BD9}" srcOrd="0" destOrd="0" presId="urn:microsoft.com/office/officeart/2005/8/layout/hierarchy1"/>
    <dgm:cxn modelId="{B06396AC-D5F3-41BE-8C60-22621142ED69}" type="presParOf" srcId="{3817C38C-481B-49E3-86D2-C80CB2B5DFC2}" destId="{C6826FB6-1A75-4459-8EC4-93ADA152B7C6}" srcOrd="1" destOrd="0" presId="urn:microsoft.com/office/officeart/2005/8/layout/hierarchy1"/>
    <dgm:cxn modelId="{4B000FF4-064D-4C33-9744-F9BE4E4577EB}" type="presParOf" srcId="{19AF942B-5BF8-4C1D-97A7-C9335613D4D3}" destId="{93C928DA-FF4E-418C-ABD4-EDF8CD7522F9}" srcOrd="1" destOrd="0" presId="urn:microsoft.com/office/officeart/2005/8/layout/hierarchy1"/>
    <dgm:cxn modelId="{B98443F6-CE30-48F9-92AF-DA9C2D4D8A22}" type="presParOf" srcId="{B278A68E-ED6A-47A2-8276-074986FEC520}" destId="{58B1AC4B-FB55-414C-A664-6F74B4AB7D7A}" srcOrd="2" destOrd="0" presId="urn:microsoft.com/office/officeart/2005/8/layout/hierarchy1"/>
    <dgm:cxn modelId="{38BB5B69-8233-4546-8CA6-C2CBF65868E2}" type="presParOf" srcId="{B278A68E-ED6A-47A2-8276-074986FEC520}" destId="{ED0989E7-0476-4C23-9BF1-D55078CA5E5A}" srcOrd="3" destOrd="0" presId="urn:microsoft.com/office/officeart/2005/8/layout/hierarchy1"/>
    <dgm:cxn modelId="{9ECDA2E5-577E-4619-B45D-BB471CCC64AA}" type="presParOf" srcId="{ED0989E7-0476-4C23-9BF1-D55078CA5E5A}" destId="{356D28F6-2BC2-42D5-8617-0CDE696CA6A7}" srcOrd="0" destOrd="0" presId="urn:microsoft.com/office/officeart/2005/8/layout/hierarchy1"/>
    <dgm:cxn modelId="{825501EE-18D1-4A26-BBBA-FA05446D2181}" type="presParOf" srcId="{356D28F6-2BC2-42D5-8617-0CDE696CA6A7}" destId="{5ACD7206-B2C6-414F-9327-2A1797283B7E}" srcOrd="0" destOrd="0" presId="urn:microsoft.com/office/officeart/2005/8/layout/hierarchy1"/>
    <dgm:cxn modelId="{4A915051-2576-4761-9E0C-5373FC35E48A}" type="presParOf" srcId="{356D28F6-2BC2-42D5-8617-0CDE696CA6A7}" destId="{81700D78-58CF-4C5A-99BF-CE270451E1BD}" srcOrd="1" destOrd="0" presId="urn:microsoft.com/office/officeart/2005/8/layout/hierarchy1"/>
    <dgm:cxn modelId="{87FB8DBE-D787-48E0-8822-4509908DA121}" type="presParOf" srcId="{ED0989E7-0476-4C23-9BF1-D55078CA5E5A}" destId="{0D22A59A-C937-44D6-83BF-D8E750DCF8A1}" srcOrd="1" destOrd="0" presId="urn:microsoft.com/office/officeart/2005/8/layout/hierarchy1"/>
    <dgm:cxn modelId="{97B2CF03-2C5C-4A75-9424-AE5BD0A52AC9}" type="presParOf" srcId="{0D22A59A-C937-44D6-83BF-D8E750DCF8A1}" destId="{6C6AD95F-0219-4C34-A8A8-CDDBF9F716F8}" srcOrd="0" destOrd="0" presId="urn:microsoft.com/office/officeart/2005/8/layout/hierarchy1"/>
    <dgm:cxn modelId="{8A1EA2CB-B261-40BA-A6FA-F80ADE0AFBEC}" type="presParOf" srcId="{0D22A59A-C937-44D6-83BF-D8E750DCF8A1}" destId="{2525E64B-FF59-4EA0-BA6F-A41765A76A4C}" srcOrd="1" destOrd="0" presId="urn:microsoft.com/office/officeart/2005/8/layout/hierarchy1"/>
    <dgm:cxn modelId="{0EDD42EE-D1A5-4FAB-8FA5-FC81AA6526D2}" type="presParOf" srcId="{2525E64B-FF59-4EA0-BA6F-A41765A76A4C}" destId="{43A257B8-8933-4EA5-A872-E8017C089825}" srcOrd="0" destOrd="0" presId="urn:microsoft.com/office/officeart/2005/8/layout/hierarchy1"/>
    <dgm:cxn modelId="{0348AD77-7986-4AE4-A9A8-73A737FDF69B}" type="presParOf" srcId="{43A257B8-8933-4EA5-A872-E8017C089825}" destId="{769A84F8-F19C-4083-ABAA-FB2A48CE0D04}" srcOrd="0" destOrd="0" presId="urn:microsoft.com/office/officeart/2005/8/layout/hierarchy1"/>
    <dgm:cxn modelId="{3AF29714-3590-452B-A550-B56637AAE7BC}" type="presParOf" srcId="{43A257B8-8933-4EA5-A872-E8017C089825}" destId="{A0E292B8-4F80-410C-AC5E-7E252136A21D}" srcOrd="1" destOrd="0" presId="urn:microsoft.com/office/officeart/2005/8/layout/hierarchy1"/>
    <dgm:cxn modelId="{F059088E-3B34-41A9-BB94-7BA5A52AAC34}" type="presParOf" srcId="{2525E64B-FF59-4EA0-BA6F-A41765A76A4C}" destId="{8C3626D3-4099-47FA-8A99-065593AB567C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FBB154D2-3761-4F29-A86D-78E5C7BBD99F}" type="doc">
      <dgm:prSet loTypeId="urn:microsoft.com/office/officeart/2005/8/layout/radial4" loCatId="relationship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43732655-D6A5-4A39-B292-FD708B034806}">
      <dgm:prSet phldrT="[Текст]" custT="1"/>
      <dgm:spPr/>
      <dgm:t>
        <a:bodyPr/>
        <a:lstStyle/>
        <a:p>
          <a:r>
            <a:rPr lang="ru-RU" sz="3200" dirty="0"/>
            <a:t>ЗАХИСТ СПРАВ ВІД ДІЇ СВІТЛА</a:t>
          </a:r>
        </a:p>
      </dgm:t>
    </dgm:pt>
    <dgm:pt modelId="{C0FFDFFF-1729-4652-8C06-182D73359528}" type="parTrans" cxnId="{D24C5927-94F6-4DF1-A50A-C7ED8B2418E6}">
      <dgm:prSet/>
      <dgm:spPr/>
      <dgm:t>
        <a:bodyPr/>
        <a:lstStyle/>
        <a:p>
          <a:endParaRPr lang="ru-RU"/>
        </a:p>
      </dgm:t>
    </dgm:pt>
    <dgm:pt modelId="{46156DCB-D1B9-4836-88E2-C152078FB114}" type="sibTrans" cxnId="{D24C5927-94F6-4DF1-A50A-C7ED8B2418E6}">
      <dgm:prSet/>
      <dgm:spPr/>
      <dgm:t>
        <a:bodyPr/>
        <a:lstStyle/>
        <a:p>
          <a:endParaRPr lang="ru-RU"/>
        </a:p>
      </dgm:t>
    </dgm:pt>
    <dgm:pt modelId="{954AF461-4788-4159-8C41-F5976AAC4B74}">
      <dgm:prSet phldrT="[Текст]" custT="1"/>
      <dgm:spPr/>
      <dgm:t>
        <a:bodyPr/>
        <a:lstStyle/>
        <a:p>
          <a:r>
            <a:rPr lang="uk-UA" sz="3200" dirty="0"/>
            <a:t>коробки</a:t>
          </a:r>
          <a:endParaRPr lang="ru-RU" sz="3200" dirty="0">
            <a:latin typeface="Arial Narrow" pitchFamily="34" charset="0"/>
            <a:cs typeface="Arial" pitchFamily="34" charset="0"/>
          </a:endParaRPr>
        </a:p>
      </dgm:t>
    </dgm:pt>
    <dgm:pt modelId="{F9D507F1-B6A8-4C90-9CC2-D00FE23ED030}" type="parTrans" cxnId="{8334FC0D-AC52-48A3-ABD7-0644AAA5A0E6}">
      <dgm:prSet/>
      <dgm:spPr/>
      <dgm:t>
        <a:bodyPr/>
        <a:lstStyle/>
        <a:p>
          <a:endParaRPr lang="ru-RU"/>
        </a:p>
      </dgm:t>
    </dgm:pt>
    <dgm:pt modelId="{695E1BC7-A797-4B1C-846F-4BBA7A98866D}" type="sibTrans" cxnId="{8334FC0D-AC52-48A3-ABD7-0644AAA5A0E6}">
      <dgm:prSet/>
      <dgm:spPr/>
      <dgm:t>
        <a:bodyPr/>
        <a:lstStyle/>
        <a:p>
          <a:endParaRPr lang="ru-RU"/>
        </a:p>
      </dgm:t>
    </dgm:pt>
    <dgm:pt modelId="{B23F5E38-C6E2-4F7B-A974-5B73026050F4}">
      <dgm:prSet phldrT="[Текст]" custT="1"/>
      <dgm:spPr/>
      <dgm:t>
        <a:bodyPr/>
        <a:lstStyle/>
        <a:p>
          <a:r>
            <a:rPr lang="uk-UA" sz="3200" dirty="0"/>
            <a:t>теки з клапанами</a:t>
          </a:r>
          <a:endParaRPr lang="ru-RU" sz="3200" dirty="0">
            <a:latin typeface="Arial Narrow" pitchFamily="34" charset="0"/>
          </a:endParaRPr>
        </a:p>
      </dgm:t>
    </dgm:pt>
    <dgm:pt modelId="{D5718A2C-9A5D-4AF5-BCFE-AC144BEAD5FE}" type="parTrans" cxnId="{4145D840-EF0F-420E-8DE7-0291E50CA76B}">
      <dgm:prSet/>
      <dgm:spPr/>
      <dgm:t>
        <a:bodyPr/>
        <a:lstStyle/>
        <a:p>
          <a:endParaRPr lang="ru-RU"/>
        </a:p>
      </dgm:t>
    </dgm:pt>
    <dgm:pt modelId="{7571B7A3-90C0-4D66-9B7E-CA8DBF50DD7E}" type="sibTrans" cxnId="{4145D840-EF0F-420E-8DE7-0291E50CA76B}">
      <dgm:prSet/>
      <dgm:spPr/>
      <dgm:t>
        <a:bodyPr/>
        <a:lstStyle/>
        <a:p>
          <a:endParaRPr lang="ru-RU"/>
        </a:p>
      </dgm:t>
    </dgm:pt>
    <dgm:pt modelId="{D495CB92-864C-411F-BC03-E2C2342C0D08}">
      <dgm:prSet phldrT="[Текст]" custT="1"/>
      <dgm:spPr/>
      <dgm:t>
        <a:bodyPr/>
        <a:lstStyle/>
        <a:p>
          <a:r>
            <a:rPr lang="ru-RU" sz="3200" dirty="0" err="1"/>
            <a:t>шафи</a:t>
          </a:r>
          <a:r>
            <a:rPr lang="ru-RU" sz="3200" dirty="0"/>
            <a:t> і </a:t>
          </a:r>
          <a:r>
            <a:rPr lang="ru-RU" sz="3200" dirty="0" err="1"/>
            <a:t>стелажі</a:t>
          </a:r>
          <a:r>
            <a:rPr lang="ru-RU" sz="3200" dirty="0"/>
            <a:t> </a:t>
          </a:r>
          <a:r>
            <a:rPr lang="ru-RU" sz="3200" dirty="0" err="1"/>
            <a:t>закритого</a:t>
          </a:r>
          <a:r>
            <a:rPr lang="ru-RU" sz="3200" dirty="0"/>
            <a:t> типу</a:t>
          </a:r>
          <a:endParaRPr lang="ru-RU" sz="3200" dirty="0">
            <a:latin typeface="Arial Narrow" pitchFamily="34" charset="0"/>
            <a:cs typeface="Angsana New" pitchFamily="18" charset="-34"/>
          </a:endParaRPr>
        </a:p>
      </dgm:t>
    </dgm:pt>
    <dgm:pt modelId="{A0277FCD-9F96-4C73-997B-4BEA995BFCF4}" type="parTrans" cxnId="{990406BC-FF98-47AA-B401-2A493050EDDA}">
      <dgm:prSet/>
      <dgm:spPr/>
      <dgm:t>
        <a:bodyPr/>
        <a:lstStyle/>
        <a:p>
          <a:endParaRPr lang="ru-RU"/>
        </a:p>
      </dgm:t>
    </dgm:pt>
    <dgm:pt modelId="{067FCCCC-4433-4C9A-AB07-B517DBFC6C52}" type="sibTrans" cxnId="{990406BC-FF98-47AA-B401-2A493050EDDA}">
      <dgm:prSet/>
      <dgm:spPr/>
      <dgm:t>
        <a:bodyPr/>
        <a:lstStyle/>
        <a:p>
          <a:endParaRPr lang="ru-RU"/>
        </a:p>
      </dgm:t>
    </dgm:pt>
    <dgm:pt modelId="{C1CC4350-A779-4807-AB0A-6A53B406601B}">
      <dgm:prSet phldrT="[Текст]" custT="1"/>
      <dgm:spPr/>
      <dgm:t>
        <a:bodyPr/>
        <a:lstStyle/>
        <a:p>
          <a:r>
            <a:rPr lang="ru-RU" sz="3200" dirty="0" err="1"/>
            <a:t>застосування</a:t>
          </a:r>
          <a:r>
            <a:rPr lang="ru-RU" sz="3200" dirty="0"/>
            <a:t>  на </a:t>
          </a:r>
          <a:r>
            <a:rPr lang="ru-RU" sz="3200" dirty="0" err="1"/>
            <a:t>вікнах</a:t>
          </a:r>
          <a:r>
            <a:rPr lang="ru-RU" sz="3200" dirty="0"/>
            <a:t> </a:t>
          </a:r>
          <a:r>
            <a:rPr lang="ru-RU" sz="3200" dirty="0" err="1"/>
            <a:t>світлозахисного</a:t>
          </a:r>
          <a:r>
            <a:rPr lang="ru-RU" sz="3200" dirty="0"/>
            <a:t> </a:t>
          </a:r>
          <a:r>
            <a:rPr lang="ru-RU" sz="3200" dirty="0" err="1"/>
            <a:t>устаткування</a:t>
          </a:r>
          <a:r>
            <a:rPr lang="ru-RU" sz="3200" dirty="0"/>
            <a:t> </a:t>
          </a:r>
          <a:endParaRPr lang="ru-RU" sz="3200" dirty="0">
            <a:latin typeface="Arial Narrow" pitchFamily="34" charset="0"/>
            <a:cs typeface="Angsana New" pitchFamily="18" charset="-34"/>
          </a:endParaRPr>
        </a:p>
      </dgm:t>
    </dgm:pt>
    <dgm:pt modelId="{2ACD23B5-C7B8-45CD-B633-C38669CAE5DD}" type="parTrans" cxnId="{6BB58209-7201-4F36-BEC0-F0F420AFB160}">
      <dgm:prSet/>
      <dgm:spPr/>
      <dgm:t>
        <a:bodyPr/>
        <a:lstStyle/>
        <a:p>
          <a:endParaRPr lang="ru-RU"/>
        </a:p>
      </dgm:t>
    </dgm:pt>
    <dgm:pt modelId="{173C06C8-CA78-468C-8090-DFDA383843B0}" type="sibTrans" cxnId="{6BB58209-7201-4F36-BEC0-F0F420AFB160}">
      <dgm:prSet/>
      <dgm:spPr/>
      <dgm:t>
        <a:bodyPr/>
        <a:lstStyle/>
        <a:p>
          <a:endParaRPr lang="ru-RU"/>
        </a:p>
      </dgm:t>
    </dgm:pt>
    <dgm:pt modelId="{CFF8FB17-AC39-4EA9-833D-DF8D17A1364F}" type="pres">
      <dgm:prSet presAssocID="{FBB154D2-3761-4F29-A86D-78E5C7BBD99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AE8D22-40F3-4E92-A922-E848113AE9FB}" type="pres">
      <dgm:prSet presAssocID="{43732655-D6A5-4A39-B292-FD708B034806}" presName="centerShape" presStyleLbl="node0" presStyleIdx="0" presStyleCnt="1" custScaleX="205725" custScaleY="84279" custLinFactNeighborX="-22267" custLinFactNeighborY="7625"/>
      <dgm:spPr/>
      <dgm:t>
        <a:bodyPr/>
        <a:lstStyle/>
        <a:p>
          <a:endParaRPr lang="ru-RU"/>
        </a:p>
      </dgm:t>
    </dgm:pt>
    <dgm:pt modelId="{9CD0783D-11F2-40E9-8A1F-4147EDE71DF9}" type="pres">
      <dgm:prSet presAssocID="{F9D507F1-B6A8-4C90-9CC2-D00FE23ED030}" presName="parTrans" presStyleLbl="bgSibTrans2D1" presStyleIdx="0" presStyleCnt="4" custAng="11026215" custScaleX="68361" custLinFactNeighborX="2994" custLinFactNeighborY="66589"/>
      <dgm:spPr/>
      <dgm:t>
        <a:bodyPr/>
        <a:lstStyle/>
        <a:p>
          <a:endParaRPr lang="ru-RU"/>
        </a:p>
      </dgm:t>
    </dgm:pt>
    <dgm:pt modelId="{167969B0-4F7B-45C8-BDE2-AB7378415820}" type="pres">
      <dgm:prSet presAssocID="{954AF461-4788-4159-8C41-F5976AAC4B74}" presName="node" presStyleLbl="node1" presStyleIdx="0" presStyleCnt="4" custScaleX="119388" custScaleY="63644" custRadScaleRad="99743" custRadScaleInc="370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CACF57-1052-4D7F-B6BD-2ED3577B8852}" type="pres">
      <dgm:prSet presAssocID="{D5718A2C-9A5D-4AF5-BCFE-AC144BEAD5FE}" presName="parTrans" presStyleLbl="bgSibTrans2D1" presStyleIdx="1" presStyleCnt="4" custAng="570299" custFlipVert="1" custScaleX="80062" custScaleY="113780" custLinFactNeighborX="31822" custLinFactNeighborY="80893"/>
      <dgm:spPr/>
      <dgm:t>
        <a:bodyPr/>
        <a:lstStyle/>
        <a:p>
          <a:endParaRPr lang="ru-RU"/>
        </a:p>
      </dgm:t>
    </dgm:pt>
    <dgm:pt modelId="{673BB733-2868-4A6E-99BE-FE9324B4E79A}" type="pres">
      <dgm:prSet presAssocID="{B23F5E38-C6E2-4F7B-A974-5B73026050F4}" presName="node" presStyleLbl="node1" presStyleIdx="1" presStyleCnt="4" custScaleX="179515" custScaleY="82822" custRadScaleRad="119355" custRadScaleInc="-180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DDD362-25A7-4A30-B548-02510CE1AA03}" type="pres">
      <dgm:prSet presAssocID="{A0277FCD-9F96-4C73-997B-4BEA995BFCF4}" presName="parTrans" presStyleLbl="bgSibTrans2D1" presStyleIdx="2" presStyleCnt="4" custAng="9141848" custScaleX="62392" custLinFactNeighborX="-23209" custLinFactNeighborY="96531"/>
      <dgm:spPr/>
      <dgm:t>
        <a:bodyPr/>
        <a:lstStyle/>
        <a:p>
          <a:endParaRPr lang="ru-RU"/>
        </a:p>
      </dgm:t>
    </dgm:pt>
    <dgm:pt modelId="{5A6E326C-FE20-4240-9743-63F2822BC907}" type="pres">
      <dgm:prSet presAssocID="{D495CB92-864C-411F-BC03-E2C2342C0D08}" presName="node" presStyleLbl="node1" presStyleIdx="2" presStyleCnt="4" custScaleX="190101" custScaleY="87769" custRadScaleRad="121881" custRadScaleInc="233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05F79E-BD1F-45C0-B32C-9FF4A37EBC1F}" type="pres">
      <dgm:prSet presAssocID="{2ACD23B5-C7B8-45CD-B633-C38669CAE5DD}" presName="parTrans" presStyleLbl="bgSibTrans2D1" presStyleIdx="3" presStyleCnt="4" custAng="3799381" custFlipHor="1" custScaleX="23772" custLinFactNeighborX="-33603" custLinFactNeighborY="97298"/>
      <dgm:spPr/>
      <dgm:t>
        <a:bodyPr/>
        <a:lstStyle/>
        <a:p>
          <a:endParaRPr lang="ru-RU"/>
        </a:p>
      </dgm:t>
    </dgm:pt>
    <dgm:pt modelId="{8C24DC25-1FDF-4CE3-8A61-EA1A44FCB7BE}" type="pres">
      <dgm:prSet presAssocID="{C1CC4350-A779-4807-AB0A-6A53B406601B}" presName="node" presStyleLbl="node1" presStyleIdx="3" presStyleCnt="4" custScaleX="170288" custScaleY="115054" custRadScaleRad="91859" custRadScaleInc="-252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0406BC-FF98-47AA-B401-2A493050EDDA}" srcId="{43732655-D6A5-4A39-B292-FD708B034806}" destId="{D495CB92-864C-411F-BC03-E2C2342C0D08}" srcOrd="2" destOrd="0" parTransId="{A0277FCD-9F96-4C73-997B-4BEA995BFCF4}" sibTransId="{067FCCCC-4433-4C9A-AB07-B517DBFC6C52}"/>
    <dgm:cxn modelId="{8334FC0D-AC52-48A3-ABD7-0644AAA5A0E6}" srcId="{43732655-D6A5-4A39-B292-FD708B034806}" destId="{954AF461-4788-4159-8C41-F5976AAC4B74}" srcOrd="0" destOrd="0" parTransId="{F9D507F1-B6A8-4C90-9CC2-D00FE23ED030}" sibTransId="{695E1BC7-A797-4B1C-846F-4BBA7A98866D}"/>
    <dgm:cxn modelId="{80F4CA9A-AB93-4EE0-9159-ADE438C7BFA9}" type="presOf" srcId="{F9D507F1-B6A8-4C90-9CC2-D00FE23ED030}" destId="{9CD0783D-11F2-40E9-8A1F-4147EDE71DF9}" srcOrd="0" destOrd="0" presId="urn:microsoft.com/office/officeart/2005/8/layout/radial4"/>
    <dgm:cxn modelId="{ED3CE70F-CCA3-4693-B536-7855F2B8AA8A}" type="presOf" srcId="{2ACD23B5-C7B8-45CD-B633-C38669CAE5DD}" destId="{9C05F79E-BD1F-45C0-B32C-9FF4A37EBC1F}" srcOrd="0" destOrd="0" presId="urn:microsoft.com/office/officeart/2005/8/layout/radial4"/>
    <dgm:cxn modelId="{6BB58209-7201-4F36-BEC0-F0F420AFB160}" srcId="{43732655-D6A5-4A39-B292-FD708B034806}" destId="{C1CC4350-A779-4807-AB0A-6A53B406601B}" srcOrd="3" destOrd="0" parTransId="{2ACD23B5-C7B8-45CD-B633-C38669CAE5DD}" sibTransId="{173C06C8-CA78-468C-8090-DFDA383843B0}"/>
    <dgm:cxn modelId="{D9A287A1-FA74-47BD-9101-372EE3E002B8}" type="presOf" srcId="{C1CC4350-A779-4807-AB0A-6A53B406601B}" destId="{8C24DC25-1FDF-4CE3-8A61-EA1A44FCB7BE}" srcOrd="0" destOrd="0" presId="urn:microsoft.com/office/officeart/2005/8/layout/radial4"/>
    <dgm:cxn modelId="{A11E0395-047D-4996-A90D-3B8B40F96A45}" type="presOf" srcId="{43732655-D6A5-4A39-B292-FD708B034806}" destId="{65AE8D22-40F3-4E92-A922-E848113AE9FB}" srcOrd="0" destOrd="0" presId="urn:microsoft.com/office/officeart/2005/8/layout/radial4"/>
    <dgm:cxn modelId="{CB1735B9-E0E6-40D5-9675-35D126BC1A5C}" type="presOf" srcId="{D495CB92-864C-411F-BC03-E2C2342C0D08}" destId="{5A6E326C-FE20-4240-9743-63F2822BC907}" srcOrd="0" destOrd="0" presId="urn:microsoft.com/office/officeart/2005/8/layout/radial4"/>
    <dgm:cxn modelId="{FC8DF034-A938-43BB-A073-9C1837A15C96}" type="presOf" srcId="{FBB154D2-3761-4F29-A86D-78E5C7BBD99F}" destId="{CFF8FB17-AC39-4EA9-833D-DF8D17A1364F}" srcOrd="0" destOrd="0" presId="urn:microsoft.com/office/officeart/2005/8/layout/radial4"/>
    <dgm:cxn modelId="{82125D8C-85ED-4D68-8465-99BCAF1B15A3}" type="presOf" srcId="{D5718A2C-9A5D-4AF5-BCFE-AC144BEAD5FE}" destId="{A1CACF57-1052-4D7F-B6BD-2ED3577B8852}" srcOrd="0" destOrd="0" presId="urn:microsoft.com/office/officeart/2005/8/layout/radial4"/>
    <dgm:cxn modelId="{F6676713-241D-4EC5-8DC2-D86B4F373559}" type="presOf" srcId="{B23F5E38-C6E2-4F7B-A974-5B73026050F4}" destId="{673BB733-2868-4A6E-99BE-FE9324B4E79A}" srcOrd="0" destOrd="0" presId="urn:microsoft.com/office/officeart/2005/8/layout/radial4"/>
    <dgm:cxn modelId="{FCD25502-7E26-4858-87E4-A6F5A9BCC6EB}" type="presOf" srcId="{954AF461-4788-4159-8C41-F5976AAC4B74}" destId="{167969B0-4F7B-45C8-BDE2-AB7378415820}" srcOrd="0" destOrd="0" presId="urn:microsoft.com/office/officeart/2005/8/layout/radial4"/>
    <dgm:cxn modelId="{1D53586D-37D5-422D-A472-9C96DFBAEED0}" type="presOf" srcId="{A0277FCD-9F96-4C73-997B-4BEA995BFCF4}" destId="{A6DDD362-25A7-4A30-B548-02510CE1AA03}" srcOrd="0" destOrd="0" presId="urn:microsoft.com/office/officeart/2005/8/layout/radial4"/>
    <dgm:cxn modelId="{D24C5927-94F6-4DF1-A50A-C7ED8B2418E6}" srcId="{FBB154D2-3761-4F29-A86D-78E5C7BBD99F}" destId="{43732655-D6A5-4A39-B292-FD708B034806}" srcOrd="0" destOrd="0" parTransId="{C0FFDFFF-1729-4652-8C06-182D73359528}" sibTransId="{46156DCB-D1B9-4836-88E2-C152078FB114}"/>
    <dgm:cxn modelId="{4145D840-EF0F-420E-8DE7-0291E50CA76B}" srcId="{43732655-D6A5-4A39-B292-FD708B034806}" destId="{B23F5E38-C6E2-4F7B-A974-5B73026050F4}" srcOrd="1" destOrd="0" parTransId="{D5718A2C-9A5D-4AF5-BCFE-AC144BEAD5FE}" sibTransId="{7571B7A3-90C0-4D66-9B7E-CA8DBF50DD7E}"/>
    <dgm:cxn modelId="{06339490-292D-4933-9356-3127CCECF1C1}" type="presParOf" srcId="{CFF8FB17-AC39-4EA9-833D-DF8D17A1364F}" destId="{65AE8D22-40F3-4E92-A922-E848113AE9FB}" srcOrd="0" destOrd="0" presId="urn:microsoft.com/office/officeart/2005/8/layout/radial4"/>
    <dgm:cxn modelId="{B9C65D96-C2D2-43C9-A681-350A770A2A12}" type="presParOf" srcId="{CFF8FB17-AC39-4EA9-833D-DF8D17A1364F}" destId="{9CD0783D-11F2-40E9-8A1F-4147EDE71DF9}" srcOrd="1" destOrd="0" presId="urn:microsoft.com/office/officeart/2005/8/layout/radial4"/>
    <dgm:cxn modelId="{7EF5CE2C-CEE1-4E2A-8451-023EBAC2E680}" type="presParOf" srcId="{CFF8FB17-AC39-4EA9-833D-DF8D17A1364F}" destId="{167969B0-4F7B-45C8-BDE2-AB7378415820}" srcOrd="2" destOrd="0" presId="urn:microsoft.com/office/officeart/2005/8/layout/radial4"/>
    <dgm:cxn modelId="{9D378440-0C5F-47D7-A1D7-604A2C0ABCEA}" type="presParOf" srcId="{CFF8FB17-AC39-4EA9-833D-DF8D17A1364F}" destId="{A1CACF57-1052-4D7F-B6BD-2ED3577B8852}" srcOrd="3" destOrd="0" presId="urn:microsoft.com/office/officeart/2005/8/layout/radial4"/>
    <dgm:cxn modelId="{C85B87A5-397F-45EB-9365-CA2180718721}" type="presParOf" srcId="{CFF8FB17-AC39-4EA9-833D-DF8D17A1364F}" destId="{673BB733-2868-4A6E-99BE-FE9324B4E79A}" srcOrd="4" destOrd="0" presId="urn:microsoft.com/office/officeart/2005/8/layout/radial4"/>
    <dgm:cxn modelId="{56B0592D-FE2D-4E8F-BC93-3EC7CD0D5A2A}" type="presParOf" srcId="{CFF8FB17-AC39-4EA9-833D-DF8D17A1364F}" destId="{A6DDD362-25A7-4A30-B548-02510CE1AA03}" srcOrd="5" destOrd="0" presId="urn:microsoft.com/office/officeart/2005/8/layout/radial4"/>
    <dgm:cxn modelId="{05C344B9-E6C6-4E8B-9016-46484C05B5FB}" type="presParOf" srcId="{CFF8FB17-AC39-4EA9-833D-DF8D17A1364F}" destId="{5A6E326C-FE20-4240-9743-63F2822BC907}" srcOrd="6" destOrd="0" presId="urn:microsoft.com/office/officeart/2005/8/layout/radial4"/>
    <dgm:cxn modelId="{35FBA6BB-8E60-4ACA-996B-73702C00EDCA}" type="presParOf" srcId="{CFF8FB17-AC39-4EA9-833D-DF8D17A1364F}" destId="{9C05F79E-BD1F-45C0-B32C-9FF4A37EBC1F}" srcOrd="7" destOrd="0" presId="urn:microsoft.com/office/officeart/2005/8/layout/radial4"/>
    <dgm:cxn modelId="{BAFEDD7B-F055-419F-974A-8BFB3B808275}" type="presParOf" srcId="{CFF8FB17-AC39-4EA9-833D-DF8D17A1364F}" destId="{8C24DC25-1FDF-4CE3-8A61-EA1A44FCB7BE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BB3A8899-6519-4AD5-A42F-6C8D4EF9C430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B6F4F98C-B7A4-4970-943E-1B4EC5E18E91}">
      <dgm:prSet phldrT="[Текст]" custT="1"/>
      <dgm:spPr/>
      <dgm:t>
        <a:bodyPr/>
        <a:lstStyle/>
        <a:p>
          <a:r>
            <a:rPr lang="uk-UA" sz="3200" b="1" dirty="0"/>
            <a:t>Санітарно-гігієнічний режим </a:t>
          </a:r>
          <a:endParaRPr lang="ru-RU" sz="3200" dirty="0"/>
        </a:p>
      </dgm:t>
    </dgm:pt>
    <dgm:pt modelId="{1A68AF5E-D3AA-4C09-9B85-0686CE496A99}" type="parTrans" cxnId="{0B732C4F-1D7C-4BBF-BC0F-5983FD837F4A}">
      <dgm:prSet/>
      <dgm:spPr/>
      <dgm:t>
        <a:bodyPr/>
        <a:lstStyle/>
        <a:p>
          <a:endParaRPr lang="ru-RU"/>
        </a:p>
      </dgm:t>
    </dgm:pt>
    <dgm:pt modelId="{16AAACD8-9635-4A38-BAD6-62914421EBF2}" type="sibTrans" cxnId="{0B732C4F-1D7C-4BBF-BC0F-5983FD837F4A}">
      <dgm:prSet/>
      <dgm:spPr/>
      <dgm:t>
        <a:bodyPr/>
        <a:lstStyle/>
        <a:p>
          <a:endParaRPr lang="ru-RU"/>
        </a:p>
      </dgm:t>
    </dgm:pt>
    <dgm:pt modelId="{C1B0FB87-15A1-4019-8BB2-6374CED02BC5}">
      <dgm:prSet phldrT="[Текст]" custT="1"/>
      <dgm:spPr/>
      <dgm:t>
        <a:bodyPr/>
        <a:lstStyle/>
        <a:p>
          <a:r>
            <a:rPr lang="uk-UA" sz="2800" dirty="0"/>
            <a:t>очищення і утримування приміщень і території</a:t>
          </a:r>
          <a:endParaRPr lang="ru-RU" sz="2800" dirty="0"/>
        </a:p>
      </dgm:t>
    </dgm:pt>
    <dgm:pt modelId="{BB931F0B-F2E3-4FD1-88F3-B2EA0470613B}" type="parTrans" cxnId="{C5BB830E-7451-4974-AC62-AAE97D3DAF92}">
      <dgm:prSet/>
      <dgm:spPr/>
      <dgm:t>
        <a:bodyPr/>
        <a:lstStyle/>
        <a:p>
          <a:endParaRPr lang="ru-RU"/>
        </a:p>
      </dgm:t>
    </dgm:pt>
    <dgm:pt modelId="{9A419DBA-4862-4321-BA8C-BD98B7AF3119}" type="sibTrans" cxnId="{C5BB830E-7451-4974-AC62-AAE97D3DAF92}">
      <dgm:prSet/>
      <dgm:spPr/>
      <dgm:t>
        <a:bodyPr/>
        <a:lstStyle/>
        <a:p>
          <a:endParaRPr lang="ru-RU"/>
        </a:p>
      </dgm:t>
    </dgm:pt>
    <dgm:pt modelId="{C00C4F28-B5EA-4925-AFAD-ADA8BADA06C8}">
      <dgm:prSet phldrT="[Текст]" custT="1"/>
      <dgm:spPr/>
      <dgm:t>
        <a:bodyPr/>
        <a:lstStyle/>
        <a:p>
          <a:r>
            <a:rPr lang="uk-UA" sz="2800" dirty="0"/>
            <a:t>захист вентиляційних отворів</a:t>
          </a:r>
          <a:endParaRPr lang="ru-RU" sz="2800" dirty="0"/>
        </a:p>
      </dgm:t>
    </dgm:pt>
    <dgm:pt modelId="{4A4CB271-82F9-4D99-956D-289B5DE6B2C9}" type="parTrans" cxnId="{ED808BFF-D785-4620-B27B-2B832D853443}">
      <dgm:prSet/>
      <dgm:spPr/>
      <dgm:t>
        <a:bodyPr/>
        <a:lstStyle/>
        <a:p>
          <a:endParaRPr lang="ru-RU"/>
        </a:p>
      </dgm:t>
    </dgm:pt>
    <dgm:pt modelId="{050AE004-189B-49A7-9CB5-F5C338A64C11}" type="sibTrans" cxnId="{ED808BFF-D785-4620-B27B-2B832D853443}">
      <dgm:prSet/>
      <dgm:spPr/>
      <dgm:t>
        <a:bodyPr/>
        <a:lstStyle/>
        <a:p>
          <a:endParaRPr lang="ru-RU"/>
        </a:p>
      </dgm:t>
    </dgm:pt>
    <dgm:pt modelId="{DA84812D-2BDB-4B6A-BD97-8948BDB6295E}">
      <dgm:prSet phldrT="[Текст]" custT="1"/>
      <dgm:spPr/>
      <dgm:t>
        <a:bodyPr/>
        <a:lstStyle/>
        <a:p>
          <a:r>
            <a:rPr lang="uk-UA" sz="2800" dirty="0"/>
            <a:t>захист документів від пилу</a:t>
          </a:r>
          <a:endParaRPr lang="ru-RU" sz="2800" dirty="0"/>
        </a:p>
      </dgm:t>
    </dgm:pt>
    <dgm:pt modelId="{CB12F25D-CCE6-4A55-AE4D-97600533D353}" type="parTrans" cxnId="{96F27A4A-DA07-44F3-9FA7-5848D3829ABA}">
      <dgm:prSet/>
      <dgm:spPr/>
      <dgm:t>
        <a:bodyPr/>
        <a:lstStyle/>
        <a:p>
          <a:endParaRPr lang="ru-RU"/>
        </a:p>
      </dgm:t>
    </dgm:pt>
    <dgm:pt modelId="{161B7763-280A-407F-8D20-02DF84B06393}" type="sibTrans" cxnId="{96F27A4A-DA07-44F3-9FA7-5848D3829ABA}">
      <dgm:prSet/>
      <dgm:spPr/>
      <dgm:t>
        <a:bodyPr/>
        <a:lstStyle/>
        <a:p>
          <a:endParaRPr lang="ru-RU"/>
        </a:p>
      </dgm:t>
    </dgm:pt>
    <dgm:pt modelId="{D223A8E4-A45A-4D8D-A22A-0A071858285E}">
      <dgm:prSet phldrT="[Текст]" custT="1"/>
      <dgm:spPr/>
      <dgm:t>
        <a:bodyPr/>
        <a:lstStyle/>
        <a:p>
          <a:r>
            <a:rPr lang="uk-UA" sz="2800" dirty="0"/>
            <a:t>мікологічне та ентомологічне обстеження </a:t>
          </a:r>
          <a:endParaRPr lang="ru-RU" sz="2800" dirty="0"/>
        </a:p>
      </dgm:t>
    </dgm:pt>
    <dgm:pt modelId="{AB36DC81-A5DD-4038-B6C0-FA3CC053EEF0}" type="sibTrans" cxnId="{4915C18A-70A5-4476-B406-F7EE5BCC564E}">
      <dgm:prSet/>
      <dgm:spPr/>
      <dgm:t>
        <a:bodyPr/>
        <a:lstStyle/>
        <a:p>
          <a:endParaRPr lang="ru-RU"/>
        </a:p>
      </dgm:t>
    </dgm:pt>
    <dgm:pt modelId="{2450F0F6-00A3-4CD6-A913-ADFC842F9FF7}" type="parTrans" cxnId="{4915C18A-70A5-4476-B406-F7EE5BCC564E}">
      <dgm:prSet/>
      <dgm:spPr/>
      <dgm:t>
        <a:bodyPr/>
        <a:lstStyle/>
        <a:p>
          <a:endParaRPr lang="ru-RU"/>
        </a:p>
      </dgm:t>
    </dgm:pt>
    <dgm:pt modelId="{76D391D3-6565-43BC-8049-FF4DB02FF0C0}">
      <dgm:prSet phldrT="[Текст]" custT="1"/>
      <dgm:spPr/>
      <dgm:t>
        <a:bodyPr/>
        <a:lstStyle/>
        <a:p>
          <a:r>
            <a:rPr lang="uk-UA" sz="2800" dirty="0"/>
            <a:t>санітарно-гігієнічні заходи у разі аварійних ситуацій</a:t>
          </a:r>
          <a:endParaRPr lang="ru-RU" sz="2800" dirty="0"/>
        </a:p>
      </dgm:t>
    </dgm:pt>
    <dgm:pt modelId="{A12CA50E-F960-4A42-9850-E72C2AFB5F60}" type="parTrans" cxnId="{099F1EED-235B-464E-BB55-63A96F449360}">
      <dgm:prSet/>
      <dgm:spPr/>
      <dgm:t>
        <a:bodyPr/>
        <a:lstStyle/>
        <a:p>
          <a:endParaRPr lang="ru-RU"/>
        </a:p>
      </dgm:t>
    </dgm:pt>
    <dgm:pt modelId="{AB515A0F-FE6A-4477-9D2C-74A02B4A5C1B}" type="sibTrans" cxnId="{099F1EED-235B-464E-BB55-63A96F449360}">
      <dgm:prSet/>
      <dgm:spPr/>
      <dgm:t>
        <a:bodyPr/>
        <a:lstStyle/>
        <a:p>
          <a:endParaRPr lang="ru-RU"/>
        </a:p>
      </dgm:t>
    </dgm:pt>
    <dgm:pt modelId="{EEB9A894-15B2-4E5F-BD34-450B5CB5305C}" type="pres">
      <dgm:prSet presAssocID="{BB3A8899-6519-4AD5-A42F-6C8D4EF9C43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3E0D49-453A-4BA2-B779-65488A0C98A3}" type="pres">
      <dgm:prSet presAssocID="{B6F4F98C-B7A4-4970-943E-1B4EC5E18E91}" presName="root1" presStyleCnt="0"/>
      <dgm:spPr/>
    </dgm:pt>
    <dgm:pt modelId="{2386CAAD-23F3-44A1-AAC8-1EF2837B6E09}" type="pres">
      <dgm:prSet presAssocID="{B6F4F98C-B7A4-4970-943E-1B4EC5E18E91}" presName="LevelOneTextNode" presStyleLbl="node0" presStyleIdx="0" presStyleCnt="1" custScaleX="224423" custScaleY="210818" custLinFactX="-100000" custLinFactNeighborX="-130384" custLinFactNeighborY="-111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684614-BEF9-4434-B1E7-3C6B0498D0F4}" type="pres">
      <dgm:prSet presAssocID="{B6F4F98C-B7A4-4970-943E-1B4EC5E18E91}" presName="level2hierChild" presStyleCnt="0"/>
      <dgm:spPr/>
    </dgm:pt>
    <dgm:pt modelId="{3EFA0539-A56F-42AF-95D2-9294DE1D0230}" type="pres">
      <dgm:prSet presAssocID="{BB931F0B-F2E3-4FD1-88F3-B2EA0470613B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69F90736-7FF7-4F4D-A426-8C76DF3A2083}" type="pres">
      <dgm:prSet presAssocID="{BB931F0B-F2E3-4FD1-88F3-B2EA0470613B}" presName="connTx" presStyleLbl="parChTrans1D2" presStyleIdx="0" presStyleCnt="5"/>
      <dgm:spPr/>
      <dgm:t>
        <a:bodyPr/>
        <a:lstStyle/>
        <a:p>
          <a:endParaRPr lang="ru-RU"/>
        </a:p>
      </dgm:t>
    </dgm:pt>
    <dgm:pt modelId="{79251B2D-0F3A-4A63-B246-2B0B99150EAE}" type="pres">
      <dgm:prSet presAssocID="{C1B0FB87-15A1-4019-8BB2-6374CED02BC5}" presName="root2" presStyleCnt="0"/>
      <dgm:spPr/>
    </dgm:pt>
    <dgm:pt modelId="{928A1C0D-A763-4E03-8083-88797A269737}" type="pres">
      <dgm:prSet presAssocID="{C1B0FB87-15A1-4019-8BB2-6374CED02BC5}" presName="LevelTwoTextNode" presStyleLbl="node2" presStyleIdx="0" presStyleCnt="5" custScaleX="497607" custScaleY="170382" custLinFactNeighborX="-1132" custLinFactNeighborY="-971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FA09F9B-4F8D-48A3-BD4E-58A85E6234FE}" type="pres">
      <dgm:prSet presAssocID="{C1B0FB87-15A1-4019-8BB2-6374CED02BC5}" presName="level3hierChild" presStyleCnt="0"/>
      <dgm:spPr/>
    </dgm:pt>
    <dgm:pt modelId="{A0963624-2068-4749-9863-AFA05DF982C8}" type="pres">
      <dgm:prSet presAssocID="{4A4CB271-82F9-4D99-956D-289B5DE6B2C9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38AF1255-2599-45B0-A04C-DB59175BB94E}" type="pres">
      <dgm:prSet presAssocID="{4A4CB271-82F9-4D99-956D-289B5DE6B2C9}" presName="connTx" presStyleLbl="parChTrans1D2" presStyleIdx="1" presStyleCnt="5"/>
      <dgm:spPr/>
      <dgm:t>
        <a:bodyPr/>
        <a:lstStyle/>
        <a:p>
          <a:endParaRPr lang="ru-RU"/>
        </a:p>
      </dgm:t>
    </dgm:pt>
    <dgm:pt modelId="{13341F3C-9935-4087-B460-903653AA568E}" type="pres">
      <dgm:prSet presAssocID="{C00C4F28-B5EA-4925-AFAD-ADA8BADA06C8}" presName="root2" presStyleCnt="0"/>
      <dgm:spPr/>
    </dgm:pt>
    <dgm:pt modelId="{C5BE506A-7D75-4D1A-A38D-A06746ACD1FF}" type="pres">
      <dgm:prSet presAssocID="{C00C4F28-B5EA-4925-AFAD-ADA8BADA06C8}" presName="LevelTwoTextNode" presStyleLbl="node2" presStyleIdx="1" presStyleCnt="5" custScaleX="497967" custScaleY="191107" custLinFactNeighborX="-1132" custLinFactNeighborY="-1883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45D266-55D8-4CD2-A2CD-B7272EBBAB58}" type="pres">
      <dgm:prSet presAssocID="{C00C4F28-B5EA-4925-AFAD-ADA8BADA06C8}" presName="level3hierChild" presStyleCnt="0"/>
      <dgm:spPr/>
    </dgm:pt>
    <dgm:pt modelId="{6987BFE8-A1F7-4463-B46B-B35A9D9A8DFF}" type="pres">
      <dgm:prSet presAssocID="{CB12F25D-CCE6-4A55-AE4D-97600533D353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441EB1DB-439A-491A-A53C-B6EE3B3F1387}" type="pres">
      <dgm:prSet presAssocID="{CB12F25D-CCE6-4A55-AE4D-97600533D353}" presName="connTx" presStyleLbl="parChTrans1D2" presStyleIdx="2" presStyleCnt="5"/>
      <dgm:spPr/>
      <dgm:t>
        <a:bodyPr/>
        <a:lstStyle/>
        <a:p>
          <a:endParaRPr lang="ru-RU"/>
        </a:p>
      </dgm:t>
    </dgm:pt>
    <dgm:pt modelId="{79C5B1FC-7A84-4F0A-969F-44EE3E1FB646}" type="pres">
      <dgm:prSet presAssocID="{DA84812D-2BDB-4B6A-BD97-8948BDB6295E}" presName="root2" presStyleCnt="0"/>
      <dgm:spPr/>
    </dgm:pt>
    <dgm:pt modelId="{11DACFFC-8F68-4D97-B797-51AED7049DA3}" type="pres">
      <dgm:prSet presAssocID="{DA84812D-2BDB-4B6A-BD97-8948BDB6295E}" presName="LevelTwoTextNode" presStyleLbl="node2" presStyleIdx="2" presStyleCnt="5" custScaleX="500633" custScaleY="185961" custLinFactNeighborX="-1132" custLinFactNeighborY="-1481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6C32C5-6079-4C53-AA06-ABC73B0DFAE8}" type="pres">
      <dgm:prSet presAssocID="{DA84812D-2BDB-4B6A-BD97-8948BDB6295E}" presName="level3hierChild" presStyleCnt="0"/>
      <dgm:spPr/>
    </dgm:pt>
    <dgm:pt modelId="{5A337F88-B857-4A3A-A4CC-62D1D31368B4}" type="pres">
      <dgm:prSet presAssocID="{2450F0F6-00A3-4CD6-A913-ADFC842F9FF7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24E56405-3EA3-422F-9FE5-DFADE4D4DF4A}" type="pres">
      <dgm:prSet presAssocID="{2450F0F6-00A3-4CD6-A913-ADFC842F9FF7}" presName="connTx" presStyleLbl="parChTrans1D2" presStyleIdx="3" presStyleCnt="5"/>
      <dgm:spPr/>
      <dgm:t>
        <a:bodyPr/>
        <a:lstStyle/>
        <a:p>
          <a:endParaRPr lang="ru-RU"/>
        </a:p>
      </dgm:t>
    </dgm:pt>
    <dgm:pt modelId="{408F9341-407D-4862-B070-A930CBDAF5F6}" type="pres">
      <dgm:prSet presAssocID="{D223A8E4-A45A-4D8D-A22A-0A071858285E}" presName="root2" presStyleCnt="0"/>
      <dgm:spPr/>
    </dgm:pt>
    <dgm:pt modelId="{EBF1F45B-E525-4D35-9853-414881FAEDDC}" type="pres">
      <dgm:prSet presAssocID="{D223A8E4-A45A-4D8D-A22A-0A071858285E}" presName="LevelTwoTextNode" presStyleLbl="node2" presStyleIdx="3" presStyleCnt="5" custScaleX="497463" custScaleY="205214" custLinFactNeighborX="-1132" custLinFactNeighborY="-2258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DBF50E-CE68-4AC5-8348-3FB71AD4408A}" type="pres">
      <dgm:prSet presAssocID="{D223A8E4-A45A-4D8D-A22A-0A071858285E}" presName="level3hierChild" presStyleCnt="0"/>
      <dgm:spPr/>
    </dgm:pt>
    <dgm:pt modelId="{4FA11467-57BD-416E-A549-89254DF5575A}" type="pres">
      <dgm:prSet presAssocID="{A12CA50E-F960-4A42-9850-E72C2AFB5F60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0B620DA6-D015-4BC7-A6C8-EE191B87F148}" type="pres">
      <dgm:prSet presAssocID="{A12CA50E-F960-4A42-9850-E72C2AFB5F60}" presName="connTx" presStyleLbl="parChTrans1D2" presStyleIdx="4" presStyleCnt="5"/>
      <dgm:spPr/>
      <dgm:t>
        <a:bodyPr/>
        <a:lstStyle/>
        <a:p>
          <a:endParaRPr lang="ru-RU"/>
        </a:p>
      </dgm:t>
    </dgm:pt>
    <dgm:pt modelId="{DB661D65-0B06-450B-94F8-C47E3756EE38}" type="pres">
      <dgm:prSet presAssocID="{76D391D3-6565-43BC-8049-FF4DB02FF0C0}" presName="root2" presStyleCnt="0"/>
      <dgm:spPr/>
    </dgm:pt>
    <dgm:pt modelId="{646C725F-AA24-4908-8F68-590D1C846C40}" type="pres">
      <dgm:prSet presAssocID="{76D391D3-6565-43BC-8049-FF4DB02FF0C0}" presName="LevelTwoTextNode" presStyleLbl="node2" presStyleIdx="4" presStyleCnt="5" custScaleX="497463" custScaleY="249508" custLinFactNeighborX="-1132" custLinFactNeighborY="-2863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1BB068-3565-42C1-BF79-412422D72505}" type="pres">
      <dgm:prSet presAssocID="{76D391D3-6565-43BC-8049-FF4DB02FF0C0}" presName="level3hierChild" presStyleCnt="0"/>
      <dgm:spPr/>
    </dgm:pt>
  </dgm:ptLst>
  <dgm:cxnLst>
    <dgm:cxn modelId="{6337B623-AC10-4650-BE04-03D7FC37E42A}" type="presOf" srcId="{DA84812D-2BDB-4B6A-BD97-8948BDB6295E}" destId="{11DACFFC-8F68-4D97-B797-51AED7049DA3}" srcOrd="0" destOrd="0" presId="urn:microsoft.com/office/officeart/2008/layout/HorizontalMultiLevelHierarchy"/>
    <dgm:cxn modelId="{9F5AB7E5-C20D-47DC-B17F-922BF00FA7C6}" type="presOf" srcId="{2450F0F6-00A3-4CD6-A913-ADFC842F9FF7}" destId="{24E56405-3EA3-422F-9FE5-DFADE4D4DF4A}" srcOrd="1" destOrd="0" presId="urn:microsoft.com/office/officeart/2008/layout/HorizontalMultiLevelHierarchy"/>
    <dgm:cxn modelId="{91115CED-9C88-43ED-9F6D-F876E68462D9}" type="presOf" srcId="{CB12F25D-CCE6-4A55-AE4D-97600533D353}" destId="{6987BFE8-A1F7-4463-B46B-B35A9D9A8DFF}" srcOrd="0" destOrd="0" presId="urn:microsoft.com/office/officeart/2008/layout/HorizontalMultiLevelHierarchy"/>
    <dgm:cxn modelId="{042A666D-1BAD-4FEC-8F16-5FB4D14CB242}" type="presOf" srcId="{CB12F25D-CCE6-4A55-AE4D-97600533D353}" destId="{441EB1DB-439A-491A-A53C-B6EE3B3F1387}" srcOrd="1" destOrd="0" presId="urn:microsoft.com/office/officeart/2008/layout/HorizontalMultiLevelHierarchy"/>
    <dgm:cxn modelId="{0B732C4F-1D7C-4BBF-BC0F-5983FD837F4A}" srcId="{BB3A8899-6519-4AD5-A42F-6C8D4EF9C430}" destId="{B6F4F98C-B7A4-4970-943E-1B4EC5E18E91}" srcOrd="0" destOrd="0" parTransId="{1A68AF5E-D3AA-4C09-9B85-0686CE496A99}" sibTransId="{16AAACD8-9635-4A38-BAD6-62914421EBF2}"/>
    <dgm:cxn modelId="{176DBC98-7596-4FA5-BBD4-98927276CB76}" type="presOf" srcId="{C00C4F28-B5EA-4925-AFAD-ADA8BADA06C8}" destId="{C5BE506A-7D75-4D1A-A38D-A06746ACD1FF}" srcOrd="0" destOrd="0" presId="urn:microsoft.com/office/officeart/2008/layout/HorizontalMultiLevelHierarchy"/>
    <dgm:cxn modelId="{099F1EED-235B-464E-BB55-63A96F449360}" srcId="{B6F4F98C-B7A4-4970-943E-1B4EC5E18E91}" destId="{76D391D3-6565-43BC-8049-FF4DB02FF0C0}" srcOrd="4" destOrd="0" parTransId="{A12CA50E-F960-4A42-9850-E72C2AFB5F60}" sibTransId="{AB515A0F-FE6A-4477-9D2C-74A02B4A5C1B}"/>
    <dgm:cxn modelId="{4915C18A-70A5-4476-B406-F7EE5BCC564E}" srcId="{B6F4F98C-B7A4-4970-943E-1B4EC5E18E91}" destId="{D223A8E4-A45A-4D8D-A22A-0A071858285E}" srcOrd="3" destOrd="0" parTransId="{2450F0F6-00A3-4CD6-A913-ADFC842F9FF7}" sibTransId="{AB36DC81-A5DD-4038-B6C0-FA3CC053EEF0}"/>
    <dgm:cxn modelId="{D757B24F-377F-47FB-B6CD-AB6BC1E8AA89}" type="presOf" srcId="{C1B0FB87-15A1-4019-8BB2-6374CED02BC5}" destId="{928A1C0D-A763-4E03-8083-88797A269737}" srcOrd="0" destOrd="0" presId="urn:microsoft.com/office/officeart/2008/layout/HorizontalMultiLevelHierarchy"/>
    <dgm:cxn modelId="{C5BB830E-7451-4974-AC62-AAE97D3DAF92}" srcId="{B6F4F98C-B7A4-4970-943E-1B4EC5E18E91}" destId="{C1B0FB87-15A1-4019-8BB2-6374CED02BC5}" srcOrd="0" destOrd="0" parTransId="{BB931F0B-F2E3-4FD1-88F3-B2EA0470613B}" sibTransId="{9A419DBA-4862-4321-BA8C-BD98B7AF3119}"/>
    <dgm:cxn modelId="{0B2A7E51-ECF0-4A6D-9913-1E1C9E7BC380}" type="presOf" srcId="{A12CA50E-F960-4A42-9850-E72C2AFB5F60}" destId="{4FA11467-57BD-416E-A549-89254DF5575A}" srcOrd="0" destOrd="0" presId="urn:microsoft.com/office/officeart/2008/layout/HorizontalMultiLevelHierarchy"/>
    <dgm:cxn modelId="{FB85C310-CE3C-4FA2-BF63-615B160DB6D6}" type="presOf" srcId="{BB3A8899-6519-4AD5-A42F-6C8D4EF9C430}" destId="{EEB9A894-15B2-4E5F-BD34-450B5CB5305C}" srcOrd="0" destOrd="0" presId="urn:microsoft.com/office/officeart/2008/layout/HorizontalMultiLevelHierarchy"/>
    <dgm:cxn modelId="{FAF55A7A-9523-4A28-87D2-FD1248882F80}" type="presOf" srcId="{A12CA50E-F960-4A42-9850-E72C2AFB5F60}" destId="{0B620DA6-D015-4BC7-A6C8-EE191B87F148}" srcOrd="1" destOrd="0" presId="urn:microsoft.com/office/officeart/2008/layout/HorizontalMultiLevelHierarchy"/>
    <dgm:cxn modelId="{E64B0D72-35C4-4794-8804-90B4634E2991}" type="presOf" srcId="{2450F0F6-00A3-4CD6-A913-ADFC842F9FF7}" destId="{5A337F88-B857-4A3A-A4CC-62D1D31368B4}" srcOrd="0" destOrd="0" presId="urn:microsoft.com/office/officeart/2008/layout/HorizontalMultiLevelHierarchy"/>
    <dgm:cxn modelId="{96F27A4A-DA07-44F3-9FA7-5848D3829ABA}" srcId="{B6F4F98C-B7A4-4970-943E-1B4EC5E18E91}" destId="{DA84812D-2BDB-4B6A-BD97-8948BDB6295E}" srcOrd="2" destOrd="0" parTransId="{CB12F25D-CCE6-4A55-AE4D-97600533D353}" sibTransId="{161B7763-280A-407F-8D20-02DF84B06393}"/>
    <dgm:cxn modelId="{F33FE2BD-FAC0-4A90-9BED-70D203241702}" type="presOf" srcId="{BB931F0B-F2E3-4FD1-88F3-B2EA0470613B}" destId="{3EFA0539-A56F-42AF-95D2-9294DE1D0230}" srcOrd="0" destOrd="0" presId="urn:microsoft.com/office/officeart/2008/layout/HorizontalMultiLevelHierarchy"/>
    <dgm:cxn modelId="{ED808BFF-D785-4620-B27B-2B832D853443}" srcId="{B6F4F98C-B7A4-4970-943E-1B4EC5E18E91}" destId="{C00C4F28-B5EA-4925-AFAD-ADA8BADA06C8}" srcOrd="1" destOrd="0" parTransId="{4A4CB271-82F9-4D99-956D-289B5DE6B2C9}" sibTransId="{050AE004-189B-49A7-9CB5-F5C338A64C11}"/>
    <dgm:cxn modelId="{441DE956-C550-45C5-8222-839FA713F9AC}" type="presOf" srcId="{4A4CB271-82F9-4D99-956D-289B5DE6B2C9}" destId="{38AF1255-2599-45B0-A04C-DB59175BB94E}" srcOrd="1" destOrd="0" presId="urn:microsoft.com/office/officeart/2008/layout/HorizontalMultiLevelHierarchy"/>
    <dgm:cxn modelId="{A9EE6BB7-A2BA-4998-A552-BAC159EB4A08}" type="presOf" srcId="{76D391D3-6565-43BC-8049-FF4DB02FF0C0}" destId="{646C725F-AA24-4908-8F68-590D1C846C40}" srcOrd="0" destOrd="0" presId="urn:microsoft.com/office/officeart/2008/layout/HorizontalMultiLevelHierarchy"/>
    <dgm:cxn modelId="{B1343FB8-2C33-4134-9067-65E64305D36E}" type="presOf" srcId="{D223A8E4-A45A-4D8D-A22A-0A071858285E}" destId="{EBF1F45B-E525-4D35-9853-414881FAEDDC}" srcOrd="0" destOrd="0" presId="urn:microsoft.com/office/officeart/2008/layout/HorizontalMultiLevelHierarchy"/>
    <dgm:cxn modelId="{9CE5D223-DA64-4E0F-9D5D-71571C0D1B11}" type="presOf" srcId="{B6F4F98C-B7A4-4970-943E-1B4EC5E18E91}" destId="{2386CAAD-23F3-44A1-AAC8-1EF2837B6E09}" srcOrd="0" destOrd="0" presId="urn:microsoft.com/office/officeart/2008/layout/HorizontalMultiLevelHierarchy"/>
    <dgm:cxn modelId="{8297F1EA-DA5B-43BF-9803-D6D0E01B7FB1}" type="presOf" srcId="{BB931F0B-F2E3-4FD1-88F3-B2EA0470613B}" destId="{69F90736-7FF7-4F4D-A426-8C76DF3A2083}" srcOrd="1" destOrd="0" presId="urn:microsoft.com/office/officeart/2008/layout/HorizontalMultiLevelHierarchy"/>
    <dgm:cxn modelId="{FE95F55B-C000-4E38-853A-7F7D00E2100D}" type="presOf" srcId="{4A4CB271-82F9-4D99-956D-289B5DE6B2C9}" destId="{A0963624-2068-4749-9863-AFA05DF982C8}" srcOrd="0" destOrd="0" presId="urn:microsoft.com/office/officeart/2008/layout/HorizontalMultiLevelHierarchy"/>
    <dgm:cxn modelId="{1F7E8985-E4C7-424D-8BFE-AD0CF6B5AB96}" type="presParOf" srcId="{EEB9A894-15B2-4E5F-BD34-450B5CB5305C}" destId="{693E0D49-453A-4BA2-B779-65488A0C98A3}" srcOrd="0" destOrd="0" presId="urn:microsoft.com/office/officeart/2008/layout/HorizontalMultiLevelHierarchy"/>
    <dgm:cxn modelId="{5F70CE14-ABC9-4D6C-983F-558E53D94709}" type="presParOf" srcId="{693E0D49-453A-4BA2-B779-65488A0C98A3}" destId="{2386CAAD-23F3-44A1-AAC8-1EF2837B6E09}" srcOrd="0" destOrd="0" presId="urn:microsoft.com/office/officeart/2008/layout/HorizontalMultiLevelHierarchy"/>
    <dgm:cxn modelId="{42A440B8-C144-4C99-9EE7-470E60DD31E8}" type="presParOf" srcId="{693E0D49-453A-4BA2-B779-65488A0C98A3}" destId="{60684614-BEF9-4434-B1E7-3C6B0498D0F4}" srcOrd="1" destOrd="0" presId="urn:microsoft.com/office/officeart/2008/layout/HorizontalMultiLevelHierarchy"/>
    <dgm:cxn modelId="{DEF0E989-155D-478E-BE14-E0A572EC6A08}" type="presParOf" srcId="{60684614-BEF9-4434-B1E7-3C6B0498D0F4}" destId="{3EFA0539-A56F-42AF-95D2-9294DE1D0230}" srcOrd="0" destOrd="0" presId="urn:microsoft.com/office/officeart/2008/layout/HorizontalMultiLevelHierarchy"/>
    <dgm:cxn modelId="{F4B77986-831B-4313-8CE0-7C7447ECEB32}" type="presParOf" srcId="{3EFA0539-A56F-42AF-95D2-9294DE1D0230}" destId="{69F90736-7FF7-4F4D-A426-8C76DF3A2083}" srcOrd="0" destOrd="0" presId="urn:microsoft.com/office/officeart/2008/layout/HorizontalMultiLevelHierarchy"/>
    <dgm:cxn modelId="{2A9019F6-DFF5-4C93-8D14-ED13C1E2FF58}" type="presParOf" srcId="{60684614-BEF9-4434-B1E7-3C6B0498D0F4}" destId="{79251B2D-0F3A-4A63-B246-2B0B99150EAE}" srcOrd="1" destOrd="0" presId="urn:microsoft.com/office/officeart/2008/layout/HorizontalMultiLevelHierarchy"/>
    <dgm:cxn modelId="{2DE749F5-5088-41BA-98DA-27FE6F199E90}" type="presParOf" srcId="{79251B2D-0F3A-4A63-B246-2B0B99150EAE}" destId="{928A1C0D-A763-4E03-8083-88797A269737}" srcOrd="0" destOrd="0" presId="urn:microsoft.com/office/officeart/2008/layout/HorizontalMultiLevelHierarchy"/>
    <dgm:cxn modelId="{8B6257CB-E892-4FAE-A7B8-CBB56040CCD3}" type="presParOf" srcId="{79251B2D-0F3A-4A63-B246-2B0B99150EAE}" destId="{8FA09F9B-4F8D-48A3-BD4E-58A85E6234FE}" srcOrd="1" destOrd="0" presId="urn:microsoft.com/office/officeart/2008/layout/HorizontalMultiLevelHierarchy"/>
    <dgm:cxn modelId="{B1EB7CFC-5DFE-40AA-A9CE-0591CAB32B55}" type="presParOf" srcId="{60684614-BEF9-4434-B1E7-3C6B0498D0F4}" destId="{A0963624-2068-4749-9863-AFA05DF982C8}" srcOrd="2" destOrd="0" presId="urn:microsoft.com/office/officeart/2008/layout/HorizontalMultiLevelHierarchy"/>
    <dgm:cxn modelId="{FC428080-9330-4D9E-AA57-E21BA92EBCB0}" type="presParOf" srcId="{A0963624-2068-4749-9863-AFA05DF982C8}" destId="{38AF1255-2599-45B0-A04C-DB59175BB94E}" srcOrd="0" destOrd="0" presId="urn:microsoft.com/office/officeart/2008/layout/HorizontalMultiLevelHierarchy"/>
    <dgm:cxn modelId="{C8E064CF-2C26-4F37-B164-CBE2D7F438DF}" type="presParOf" srcId="{60684614-BEF9-4434-B1E7-3C6B0498D0F4}" destId="{13341F3C-9935-4087-B460-903653AA568E}" srcOrd="3" destOrd="0" presId="urn:microsoft.com/office/officeart/2008/layout/HorizontalMultiLevelHierarchy"/>
    <dgm:cxn modelId="{5F93C570-7B51-4C2B-832C-F6B41352738E}" type="presParOf" srcId="{13341F3C-9935-4087-B460-903653AA568E}" destId="{C5BE506A-7D75-4D1A-A38D-A06746ACD1FF}" srcOrd="0" destOrd="0" presId="urn:microsoft.com/office/officeart/2008/layout/HorizontalMultiLevelHierarchy"/>
    <dgm:cxn modelId="{0105C867-4CDB-4DA7-8926-7B9D671DB5C4}" type="presParOf" srcId="{13341F3C-9935-4087-B460-903653AA568E}" destId="{CF45D266-55D8-4CD2-A2CD-B7272EBBAB58}" srcOrd="1" destOrd="0" presId="urn:microsoft.com/office/officeart/2008/layout/HorizontalMultiLevelHierarchy"/>
    <dgm:cxn modelId="{3861EADB-462C-416D-83D8-E56B602B4E01}" type="presParOf" srcId="{60684614-BEF9-4434-B1E7-3C6B0498D0F4}" destId="{6987BFE8-A1F7-4463-B46B-B35A9D9A8DFF}" srcOrd="4" destOrd="0" presId="urn:microsoft.com/office/officeart/2008/layout/HorizontalMultiLevelHierarchy"/>
    <dgm:cxn modelId="{DDD29B18-A07D-455A-A37D-7992531503C5}" type="presParOf" srcId="{6987BFE8-A1F7-4463-B46B-B35A9D9A8DFF}" destId="{441EB1DB-439A-491A-A53C-B6EE3B3F1387}" srcOrd="0" destOrd="0" presId="urn:microsoft.com/office/officeart/2008/layout/HorizontalMultiLevelHierarchy"/>
    <dgm:cxn modelId="{57A6B1B0-302C-4030-AB80-6A278132B720}" type="presParOf" srcId="{60684614-BEF9-4434-B1E7-3C6B0498D0F4}" destId="{79C5B1FC-7A84-4F0A-969F-44EE3E1FB646}" srcOrd="5" destOrd="0" presId="urn:microsoft.com/office/officeart/2008/layout/HorizontalMultiLevelHierarchy"/>
    <dgm:cxn modelId="{D4B21285-FAC5-4906-A388-213D3D449147}" type="presParOf" srcId="{79C5B1FC-7A84-4F0A-969F-44EE3E1FB646}" destId="{11DACFFC-8F68-4D97-B797-51AED7049DA3}" srcOrd="0" destOrd="0" presId="urn:microsoft.com/office/officeart/2008/layout/HorizontalMultiLevelHierarchy"/>
    <dgm:cxn modelId="{B7AB313A-314A-427B-9F40-4FD680CF02DB}" type="presParOf" srcId="{79C5B1FC-7A84-4F0A-969F-44EE3E1FB646}" destId="{396C32C5-6079-4C53-AA06-ABC73B0DFAE8}" srcOrd="1" destOrd="0" presId="urn:microsoft.com/office/officeart/2008/layout/HorizontalMultiLevelHierarchy"/>
    <dgm:cxn modelId="{1F55A1CD-40B8-4944-B3D3-A90371AD4475}" type="presParOf" srcId="{60684614-BEF9-4434-B1E7-3C6B0498D0F4}" destId="{5A337F88-B857-4A3A-A4CC-62D1D31368B4}" srcOrd="6" destOrd="0" presId="urn:microsoft.com/office/officeart/2008/layout/HorizontalMultiLevelHierarchy"/>
    <dgm:cxn modelId="{08084FC5-5E93-40BE-9B71-8A8F755C86ED}" type="presParOf" srcId="{5A337F88-B857-4A3A-A4CC-62D1D31368B4}" destId="{24E56405-3EA3-422F-9FE5-DFADE4D4DF4A}" srcOrd="0" destOrd="0" presId="urn:microsoft.com/office/officeart/2008/layout/HorizontalMultiLevelHierarchy"/>
    <dgm:cxn modelId="{3D40A2FE-C275-4158-919F-A101BC77D1CC}" type="presParOf" srcId="{60684614-BEF9-4434-B1E7-3C6B0498D0F4}" destId="{408F9341-407D-4862-B070-A930CBDAF5F6}" srcOrd="7" destOrd="0" presId="urn:microsoft.com/office/officeart/2008/layout/HorizontalMultiLevelHierarchy"/>
    <dgm:cxn modelId="{8D1BFCFA-A1BD-483E-A5C1-19DDE9592FA8}" type="presParOf" srcId="{408F9341-407D-4862-B070-A930CBDAF5F6}" destId="{EBF1F45B-E525-4D35-9853-414881FAEDDC}" srcOrd="0" destOrd="0" presId="urn:microsoft.com/office/officeart/2008/layout/HorizontalMultiLevelHierarchy"/>
    <dgm:cxn modelId="{1870BAAA-7572-4F4D-8768-DDB29214E3AE}" type="presParOf" srcId="{408F9341-407D-4862-B070-A930CBDAF5F6}" destId="{6EDBF50E-CE68-4AC5-8348-3FB71AD4408A}" srcOrd="1" destOrd="0" presId="urn:microsoft.com/office/officeart/2008/layout/HorizontalMultiLevelHierarchy"/>
    <dgm:cxn modelId="{F60E87D0-E869-4063-A3D2-9442654808AA}" type="presParOf" srcId="{60684614-BEF9-4434-B1E7-3C6B0498D0F4}" destId="{4FA11467-57BD-416E-A549-89254DF5575A}" srcOrd="8" destOrd="0" presId="urn:microsoft.com/office/officeart/2008/layout/HorizontalMultiLevelHierarchy"/>
    <dgm:cxn modelId="{190A2FE7-30DC-409C-9E08-A63226EBDBC9}" type="presParOf" srcId="{4FA11467-57BD-416E-A549-89254DF5575A}" destId="{0B620DA6-D015-4BC7-A6C8-EE191B87F148}" srcOrd="0" destOrd="0" presId="urn:microsoft.com/office/officeart/2008/layout/HorizontalMultiLevelHierarchy"/>
    <dgm:cxn modelId="{0BF32148-3FE2-4517-AD50-39A24DCF8B5D}" type="presParOf" srcId="{60684614-BEF9-4434-B1E7-3C6B0498D0F4}" destId="{DB661D65-0B06-450B-94F8-C47E3756EE38}" srcOrd="9" destOrd="0" presId="urn:microsoft.com/office/officeart/2008/layout/HorizontalMultiLevelHierarchy"/>
    <dgm:cxn modelId="{0AF094C4-7350-446E-87BF-1CFCCCBC8AD5}" type="presParOf" srcId="{DB661D65-0B06-450B-94F8-C47E3756EE38}" destId="{646C725F-AA24-4908-8F68-590D1C846C40}" srcOrd="0" destOrd="0" presId="urn:microsoft.com/office/officeart/2008/layout/HorizontalMultiLevelHierarchy"/>
    <dgm:cxn modelId="{18BB2D78-27E3-4A23-9755-8485DEA1FD2F}" type="presParOf" srcId="{DB661D65-0B06-450B-94F8-C47E3756EE38}" destId="{DD1BB068-3565-42C1-BF79-412422D7250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3B2722C7-CE8E-4857-9DD2-8E7895C8EADF}" type="doc">
      <dgm:prSet loTypeId="urn:microsoft.com/office/officeart/2005/8/layout/radial4" loCatId="relationship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78865E13-B7A6-4350-804C-BF25AFDED1B9}">
      <dgm:prSet phldrT="[Текст]" custT="1"/>
      <dgm:spPr/>
      <dgm:t>
        <a:bodyPr/>
        <a:lstStyle/>
        <a:p>
          <a:r>
            <a:rPr lang="uk-UA" sz="2800" b="1" dirty="0">
              <a:latin typeface="Arial Narrow" pitchFamily="34" charset="0"/>
            </a:rPr>
            <a:t>ВИМОГИ ДО ПРОТИПОЖЕЖНОГО РЕЖИМУ</a:t>
          </a:r>
          <a:endParaRPr lang="ru-RU" sz="2800" b="1" dirty="0">
            <a:latin typeface="Arial Narrow" panose="020B0606020202030204" pitchFamily="34" charset="0"/>
            <a:cs typeface="Arial" panose="020B0604020202020204" pitchFamily="34" charset="0"/>
          </a:endParaRPr>
        </a:p>
      </dgm:t>
    </dgm:pt>
    <dgm:pt modelId="{6E98D493-0BCB-4FFC-8019-3D2368123E0A}" type="parTrans" cxnId="{7C15ADC0-B129-471B-B7F8-B626CF537A23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2613DC14-B66A-44C4-91C2-47ADDEEE857A}" type="sibTrans" cxnId="{7C15ADC0-B129-471B-B7F8-B626CF537A23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372DDE65-E667-417B-A77E-88E8AC377DB5}">
      <dgm:prSet phldrT="[Текст]" custT="1"/>
      <dgm:spPr/>
      <dgm:t>
        <a:bodyPr/>
        <a:lstStyle/>
        <a:p>
          <a:r>
            <a:rPr lang="ru-RU" sz="2800" b="1" dirty="0">
              <a:latin typeface="Arial Narrow" pitchFamily="34" charset="0"/>
            </a:rPr>
            <a:t> </a:t>
          </a:r>
          <a:r>
            <a:rPr lang="ru-RU" sz="2800" b="1" dirty="0" err="1">
              <a:latin typeface="Arial Narrow" pitchFamily="34" charset="0"/>
            </a:rPr>
            <a:t>заняття</a:t>
          </a:r>
          <a:r>
            <a:rPr lang="ru-RU" sz="2800" b="1" dirty="0">
              <a:latin typeface="Arial Narrow" pitchFamily="34" charset="0"/>
            </a:rPr>
            <a:t> </a:t>
          </a:r>
          <a:r>
            <a:rPr lang="ru-RU" sz="2800" b="1" dirty="0" err="1">
              <a:latin typeface="Arial Narrow" pitchFamily="34" charset="0"/>
            </a:rPr>
            <a:t>із</a:t>
          </a:r>
          <a:r>
            <a:rPr lang="ru-RU" sz="2800" b="1" dirty="0">
              <a:latin typeface="Arial Narrow" pitchFamily="34" charset="0"/>
            </a:rPr>
            <a:t> </a:t>
          </a:r>
          <a:r>
            <a:rPr lang="ru-RU" sz="2800" b="1" dirty="0" err="1">
              <a:latin typeface="Arial Narrow" pitchFamily="34" charset="0"/>
            </a:rPr>
            <a:t>заходів</a:t>
          </a:r>
          <a:r>
            <a:rPr lang="ru-RU" sz="2800" b="1" dirty="0">
              <a:latin typeface="Arial Narrow" pitchFamily="34" charset="0"/>
            </a:rPr>
            <a:t> </a:t>
          </a:r>
          <a:r>
            <a:rPr lang="ru-RU" sz="2800" b="1" dirty="0" err="1">
              <a:latin typeface="Arial Narrow" pitchFamily="34" charset="0"/>
            </a:rPr>
            <a:t>пожежної</a:t>
          </a:r>
          <a:r>
            <a:rPr lang="ru-RU" sz="2800" b="1" dirty="0">
              <a:latin typeface="Arial Narrow" pitchFamily="34" charset="0"/>
            </a:rPr>
            <a:t> </a:t>
          </a:r>
          <a:r>
            <a:rPr lang="ru-RU" sz="2800" b="1" dirty="0" err="1">
              <a:latin typeface="Arial Narrow" pitchFamily="34" charset="0"/>
            </a:rPr>
            <a:t>безпеки</a:t>
          </a:r>
          <a:r>
            <a:rPr lang="ru-RU" sz="2800" b="1" dirty="0">
              <a:latin typeface="Arial Narrow" pitchFamily="34" charset="0"/>
            </a:rPr>
            <a:t> </a:t>
          </a:r>
          <a:endParaRPr lang="ru-RU" sz="2800" b="1" noProof="0" dirty="0">
            <a:latin typeface="Arial Narrow" panose="020B0606020202030204" pitchFamily="34" charset="0"/>
          </a:endParaRPr>
        </a:p>
      </dgm:t>
    </dgm:pt>
    <dgm:pt modelId="{071D81FA-2FE7-4812-B557-27275E91A1E3}" type="parTrans" cxnId="{B588A2CC-CF0C-4601-924F-39502CBA51C5}">
      <dgm:prSet custT="1"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FE874F4C-AF30-4FD1-B7DC-E81956159CB8}" type="sibTrans" cxnId="{B588A2CC-CF0C-4601-924F-39502CBA51C5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F25A6E04-6F3F-4D15-A47C-F4B0F4CB489B}">
      <dgm:prSet phldrT="[Текст]" custT="1"/>
      <dgm:spPr/>
      <dgm:t>
        <a:bodyPr/>
        <a:lstStyle/>
        <a:p>
          <a:r>
            <a:rPr lang="ru-RU" sz="2800" b="1" dirty="0" err="1">
              <a:latin typeface="Arial Narrow" pitchFamily="34" charset="0"/>
            </a:rPr>
            <a:t>інструкція</a:t>
          </a:r>
          <a:r>
            <a:rPr lang="ru-RU" sz="2800" b="1" dirty="0">
              <a:latin typeface="Arial Narrow" pitchFamily="34" charset="0"/>
            </a:rPr>
            <a:t> про заходи </a:t>
          </a:r>
          <a:r>
            <a:rPr lang="ru-RU" sz="2800" b="1" dirty="0" err="1">
              <a:latin typeface="Arial Narrow" pitchFamily="34" charset="0"/>
            </a:rPr>
            <a:t>пожежної</a:t>
          </a:r>
          <a:r>
            <a:rPr lang="ru-RU" sz="2800" b="1" dirty="0">
              <a:latin typeface="Arial Narrow" pitchFamily="34" charset="0"/>
            </a:rPr>
            <a:t> </a:t>
          </a:r>
          <a:r>
            <a:rPr lang="ru-RU" sz="2800" b="1" dirty="0" err="1">
              <a:latin typeface="Arial Narrow" pitchFamily="34" charset="0"/>
            </a:rPr>
            <a:t>безпеки</a:t>
          </a:r>
          <a:endParaRPr lang="ru-RU" sz="2800" b="1" noProof="0" dirty="0">
            <a:latin typeface="Arial Narrow" panose="020B0606020202030204" pitchFamily="34" charset="0"/>
          </a:endParaRPr>
        </a:p>
      </dgm:t>
    </dgm:pt>
    <dgm:pt modelId="{F973CEAE-BFFE-4DD9-8724-436954DDB4B3}" type="parTrans" cxnId="{C8B1DE3E-60A3-4EF2-83BB-C4755C1F9D16}">
      <dgm:prSet custT="1"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2F6388A3-BB55-47BA-9738-B838C50E9262}" type="sibTrans" cxnId="{C8B1DE3E-60A3-4EF2-83BB-C4755C1F9D16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D8BC828F-C57E-443F-90E0-116256765D8E}">
      <dgm:prSet custT="1"/>
      <dgm:spPr/>
      <dgm:t>
        <a:bodyPr/>
        <a:lstStyle/>
        <a:p>
          <a:r>
            <a:rPr lang="uk-UA" sz="2800" b="1" dirty="0" err="1">
              <a:latin typeface="Arial Narrow" pitchFamily="34" charset="0"/>
            </a:rPr>
            <a:t>електро-обладнання</a:t>
          </a:r>
          <a:endParaRPr lang="ru-RU" sz="2800" b="1" noProof="0" dirty="0">
            <a:latin typeface="Arial Narrow" panose="020B0606020202030204" pitchFamily="34" charset="0"/>
          </a:endParaRPr>
        </a:p>
      </dgm:t>
    </dgm:pt>
    <dgm:pt modelId="{3BCF2403-839A-4E8F-B123-267BF847ADC7}" type="parTrans" cxnId="{4C5D5A5A-A1AE-4D03-824C-CB09646748C9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FEE38A95-A973-42C9-BC67-E632C393689D}" type="sibTrans" cxnId="{4C5D5A5A-A1AE-4D03-824C-CB09646748C9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76390E00-B679-4F23-B2A3-B930BD2B0200}">
      <dgm:prSet custT="1"/>
      <dgm:spPr/>
      <dgm:t>
        <a:bodyPr/>
        <a:lstStyle/>
        <a:p>
          <a:r>
            <a:rPr lang="uk-UA" sz="2800" b="1" dirty="0">
              <a:latin typeface="Arial Narrow" pitchFamily="34" charset="0"/>
            </a:rPr>
            <a:t>автоматичні системи пожежогасіння</a:t>
          </a:r>
          <a:endParaRPr lang="ru-RU" sz="2800" b="1" noProof="0" dirty="0">
            <a:latin typeface="Arial Narrow" panose="020B0606020202030204" pitchFamily="34" charset="0"/>
          </a:endParaRPr>
        </a:p>
      </dgm:t>
    </dgm:pt>
    <dgm:pt modelId="{227A8B26-A493-4365-930A-0CE51803DAC5}" type="parTrans" cxnId="{AB876619-B108-418B-BAF9-3C0CFF23EDE5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B020DCF0-F77E-4B0F-82F6-91442A055A9F}" type="sibTrans" cxnId="{AB876619-B108-418B-BAF9-3C0CFF23EDE5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BE106258-BB39-4CD7-926C-7A9EE8D96DE0}">
      <dgm:prSet custT="1"/>
      <dgm:spPr/>
      <dgm:t>
        <a:bodyPr/>
        <a:lstStyle/>
        <a:p>
          <a:r>
            <a:rPr lang="uk-UA" sz="2800" b="1" dirty="0">
              <a:latin typeface="Arial Narrow" pitchFamily="34" charset="0"/>
            </a:rPr>
            <a:t>план евакуації</a:t>
          </a:r>
          <a:endParaRPr lang="ru-RU" sz="2800" b="1" noProof="0" dirty="0">
            <a:latin typeface="Arial Narrow" panose="020B0606020202030204" pitchFamily="34" charset="0"/>
          </a:endParaRPr>
        </a:p>
      </dgm:t>
    </dgm:pt>
    <dgm:pt modelId="{18C8EEE2-8A0B-4078-9465-237A5133DD44}" type="parTrans" cxnId="{6BA455CD-CEF4-4E8F-AFAC-F28788FF9196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5F1CFE23-5F10-427E-AC0F-4D4E960C83F8}" type="sibTrans" cxnId="{6BA455CD-CEF4-4E8F-AFAC-F28788FF9196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0CE2EE48-DBEC-48F7-815A-809573528BFD}">
      <dgm:prSet custT="1"/>
      <dgm:spPr/>
      <dgm:t>
        <a:bodyPr/>
        <a:lstStyle/>
        <a:p>
          <a:r>
            <a:rPr lang="uk-UA" sz="2800" b="1" dirty="0">
              <a:latin typeface="Arial Narrow" pitchFamily="34" charset="0"/>
            </a:rPr>
            <a:t>вогнегасники</a:t>
          </a:r>
          <a:endParaRPr lang="ru-RU" sz="2800" b="1" noProof="0" dirty="0">
            <a:latin typeface="Arial Narrow" panose="020B0606020202030204" pitchFamily="34" charset="0"/>
          </a:endParaRPr>
        </a:p>
      </dgm:t>
    </dgm:pt>
    <dgm:pt modelId="{6EE58AB3-2B59-48AF-921D-953A4E71A787}" type="parTrans" cxnId="{94888AF0-F470-44CC-865E-BFA312FB470A}">
      <dgm:prSet/>
      <dgm:spPr/>
      <dgm:t>
        <a:bodyPr/>
        <a:lstStyle/>
        <a:p>
          <a:endParaRPr lang="ru-RU"/>
        </a:p>
      </dgm:t>
    </dgm:pt>
    <dgm:pt modelId="{285B55D3-6ACA-4373-B2EB-13B0C3808A95}" type="sibTrans" cxnId="{94888AF0-F470-44CC-865E-BFA312FB470A}">
      <dgm:prSet/>
      <dgm:spPr/>
      <dgm:t>
        <a:bodyPr/>
        <a:lstStyle/>
        <a:p>
          <a:endParaRPr lang="ru-RU"/>
        </a:p>
      </dgm:t>
    </dgm:pt>
    <dgm:pt modelId="{9833224C-62FC-4BA4-B805-2B11F3B329CA}">
      <dgm:prSet custT="1"/>
      <dgm:spPr/>
      <dgm:t>
        <a:bodyPr/>
        <a:lstStyle/>
        <a:p>
          <a:r>
            <a:rPr lang="uk-UA" sz="2800" b="1" dirty="0">
              <a:latin typeface="Arial Narrow" pitchFamily="34" charset="0"/>
            </a:rPr>
            <a:t>пожежні щити (стенди)</a:t>
          </a:r>
          <a:endParaRPr lang="ru-RU" sz="2800" b="1" noProof="0" dirty="0">
            <a:latin typeface="Arial Narrow" panose="020B0606020202030204" pitchFamily="34" charset="0"/>
          </a:endParaRPr>
        </a:p>
      </dgm:t>
    </dgm:pt>
    <dgm:pt modelId="{1042424E-5539-4122-88B4-D400E9E7CD4E}" type="parTrans" cxnId="{C50B705B-08CF-4D96-8743-F5DCF1188CA9}">
      <dgm:prSet/>
      <dgm:spPr/>
      <dgm:t>
        <a:bodyPr/>
        <a:lstStyle/>
        <a:p>
          <a:endParaRPr lang="ru-RU"/>
        </a:p>
      </dgm:t>
    </dgm:pt>
    <dgm:pt modelId="{6E159BB0-C121-4E63-A4E8-F5A05F0E2ADB}" type="sibTrans" cxnId="{C50B705B-08CF-4D96-8743-F5DCF1188CA9}">
      <dgm:prSet/>
      <dgm:spPr/>
      <dgm:t>
        <a:bodyPr/>
        <a:lstStyle/>
        <a:p>
          <a:endParaRPr lang="ru-RU"/>
        </a:p>
      </dgm:t>
    </dgm:pt>
    <dgm:pt modelId="{1297A032-4BC3-4B9F-BF6F-D9675749E444}">
      <dgm:prSet custT="1"/>
      <dgm:spPr/>
      <dgm:t>
        <a:bodyPr/>
        <a:lstStyle/>
        <a:p>
          <a:r>
            <a:rPr lang="uk-UA" sz="2800" b="1" dirty="0">
              <a:latin typeface="Arial Narrow" pitchFamily="34" charset="0"/>
            </a:rPr>
            <a:t>пожежна сигналізація</a:t>
          </a:r>
          <a:endParaRPr lang="ru-RU" sz="2800" b="1" noProof="0" dirty="0">
            <a:latin typeface="Arial Narrow" panose="020B0606020202030204" pitchFamily="34" charset="0"/>
          </a:endParaRPr>
        </a:p>
      </dgm:t>
    </dgm:pt>
    <dgm:pt modelId="{E1E6952C-EE75-4DF7-88F7-0727E91F3E76}" type="parTrans" cxnId="{FB7BF7ED-5041-481D-BAC2-48831FA6D352}">
      <dgm:prSet/>
      <dgm:spPr/>
      <dgm:t>
        <a:bodyPr/>
        <a:lstStyle/>
        <a:p>
          <a:endParaRPr lang="ru-RU"/>
        </a:p>
      </dgm:t>
    </dgm:pt>
    <dgm:pt modelId="{D2CA988D-BDA1-49F5-BE66-C2636E640C8E}" type="sibTrans" cxnId="{FB7BF7ED-5041-481D-BAC2-48831FA6D352}">
      <dgm:prSet/>
      <dgm:spPr/>
      <dgm:t>
        <a:bodyPr/>
        <a:lstStyle/>
        <a:p>
          <a:endParaRPr lang="ru-RU"/>
        </a:p>
      </dgm:t>
    </dgm:pt>
    <dgm:pt modelId="{72E3166A-A85D-4CD1-884C-AF41AAC3F93B}" type="pres">
      <dgm:prSet presAssocID="{3B2722C7-CE8E-4857-9DD2-8E7895C8EAD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F4666C-4B36-4979-AABA-D26A336C7F65}" type="pres">
      <dgm:prSet presAssocID="{78865E13-B7A6-4350-804C-BF25AFDED1B9}" presName="centerShape" presStyleLbl="node0" presStyleIdx="0" presStyleCnt="1" custScaleX="228757" custScaleY="95708" custLinFactNeighborX="4094" custLinFactNeighborY="-17659"/>
      <dgm:spPr/>
      <dgm:t>
        <a:bodyPr/>
        <a:lstStyle/>
        <a:p>
          <a:endParaRPr lang="ru-RU"/>
        </a:p>
      </dgm:t>
    </dgm:pt>
    <dgm:pt modelId="{E4DF4800-4673-4C12-985C-0F2A0FB16475}" type="pres">
      <dgm:prSet presAssocID="{071D81FA-2FE7-4812-B557-27275E91A1E3}" presName="parTrans" presStyleLbl="bgSibTrans2D1" presStyleIdx="0" presStyleCnt="8" custAng="11011434" custScaleX="47286" custLinFactNeighborX="37487" custLinFactNeighborY="68827"/>
      <dgm:spPr/>
      <dgm:t>
        <a:bodyPr/>
        <a:lstStyle/>
        <a:p>
          <a:endParaRPr lang="ru-RU"/>
        </a:p>
      </dgm:t>
    </dgm:pt>
    <dgm:pt modelId="{778953D6-6417-4195-8B8D-B32D362505E6}" type="pres">
      <dgm:prSet presAssocID="{372DDE65-E667-417B-A77E-88E8AC377DB5}" presName="node" presStyleLbl="node1" presStyleIdx="0" presStyleCnt="8" custScaleX="174664" custScaleY="154319" custRadScaleRad="117392" custRadScaleInc="2222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286886-D3C9-46BE-8929-39F178BEAD8B}" type="pres">
      <dgm:prSet presAssocID="{F973CEAE-BFFE-4DD9-8724-436954DDB4B3}" presName="parTrans" presStyleLbl="bgSibTrans2D1" presStyleIdx="1" presStyleCnt="8" custAng="9374286" custScaleX="60334" custLinFactNeighborX="-6984" custLinFactNeighborY="-76107"/>
      <dgm:spPr/>
      <dgm:t>
        <a:bodyPr/>
        <a:lstStyle/>
        <a:p>
          <a:endParaRPr lang="ru-RU"/>
        </a:p>
      </dgm:t>
    </dgm:pt>
    <dgm:pt modelId="{D2B3B41F-7C33-430E-9DB1-24EEF25195CB}" type="pres">
      <dgm:prSet presAssocID="{F25A6E04-6F3F-4D15-A47C-F4B0F4CB489B}" presName="node" presStyleLbl="node1" presStyleIdx="1" presStyleCnt="8" custScaleX="323095" custScaleY="77569" custRadScaleRad="58112" custRadScaleInc="-1368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9F583F-8892-4E8C-A819-9EF07121ADFE}" type="pres">
      <dgm:prSet presAssocID="{3BCF2403-839A-4E8F-B123-267BF847ADC7}" presName="parTrans" presStyleLbl="bgSibTrans2D1" presStyleIdx="2" presStyleCnt="8" custAng="10670287" custScaleX="84299" custLinFactNeighborX="-5235" custLinFactNeighborY="67959"/>
      <dgm:spPr/>
      <dgm:t>
        <a:bodyPr/>
        <a:lstStyle/>
        <a:p>
          <a:endParaRPr lang="ru-RU"/>
        </a:p>
      </dgm:t>
    </dgm:pt>
    <dgm:pt modelId="{87C7C6C0-F259-4FCB-ADA2-42B995EE509B}" type="pres">
      <dgm:prSet presAssocID="{D8BC828F-C57E-443F-90E0-116256765D8E}" presName="node" presStyleLbl="node1" presStyleIdx="2" presStyleCnt="8" custScaleX="160034" custScaleY="80862" custRadScaleRad="112212" custRadScaleInc="15865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179112-85E8-4E60-9A32-01152C477E59}" type="pres">
      <dgm:prSet presAssocID="{227A8B26-A493-4365-930A-0CE51803DAC5}" presName="parTrans" presStyleLbl="bgSibTrans2D1" presStyleIdx="3" presStyleCnt="8" custAng="9576763" custScaleX="65240" custLinFactNeighborX="-36420" custLinFactNeighborY="62684"/>
      <dgm:spPr/>
      <dgm:t>
        <a:bodyPr/>
        <a:lstStyle/>
        <a:p>
          <a:endParaRPr lang="ru-RU"/>
        </a:p>
      </dgm:t>
    </dgm:pt>
    <dgm:pt modelId="{262F195E-8E62-4673-AAE7-8854A18B25B8}" type="pres">
      <dgm:prSet presAssocID="{76390E00-B679-4F23-B2A3-B930BD2B0200}" presName="node" presStyleLbl="node1" presStyleIdx="3" presStyleCnt="8" custScaleX="191064" custScaleY="96835" custRadScaleRad="127875" custRadScaleInc="2148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335F25-283B-41A4-B172-B0E7E461497D}" type="pres">
      <dgm:prSet presAssocID="{18C8EEE2-8A0B-4078-9465-237A5133DD44}" presName="parTrans" presStyleLbl="bgSibTrans2D1" presStyleIdx="4" presStyleCnt="8" custAng="11104577" custScaleX="33688" custLinFactNeighborX="65506" custLinFactNeighborY="-27006"/>
      <dgm:spPr/>
      <dgm:t>
        <a:bodyPr/>
        <a:lstStyle/>
        <a:p>
          <a:endParaRPr lang="ru-RU"/>
        </a:p>
      </dgm:t>
    </dgm:pt>
    <dgm:pt modelId="{0DA00265-E374-42EE-9F4D-D64E2B80DBFD}" type="pres">
      <dgm:prSet presAssocID="{BE106258-BB39-4CD7-926C-7A9EE8D96DE0}" presName="node" presStyleLbl="node1" presStyleIdx="4" presStyleCnt="8" custScaleX="163288" custScaleY="74084" custRadScaleRad="93214" custRadScaleInc="-3321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27C6C9-6900-4540-9B96-FDD1EE1121C7}" type="pres">
      <dgm:prSet presAssocID="{6EE58AB3-2B59-48AF-921D-953A4E71A787}" presName="parTrans" presStyleLbl="bgSibTrans2D1" presStyleIdx="5" presStyleCnt="8" custAng="9673981" custScaleX="62711" custLinFactNeighborX="-13906" custLinFactNeighborY="50662"/>
      <dgm:spPr/>
      <dgm:t>
        <a:bodyPr/>
        <a:lstStyle/>
        <a:p>
          <a:endParaRPr lang="ru-RU"/>
        </a:p>
      </dgm:t>
    </dgm:pt>
    <dgm:pt modelId="{A7A9F5DA-11F7-4D22-83E0-A819B204661C}" type="pres">
      <dgm:prSet presAssocID="{0CE2EE48-DBEC-48F7-815A-809573528BFD}" presName="node" presStyleLbl="node1" presStyleIdx="5" presStyleCnt="8" custScaleX="176557" custScaleY="46233" custRadScaleRad="114577" custRadScaleInc="282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420BBF-1033-4993-884F-D040C008560E}" type="pres">
      <dgm:prSet presAssocID="{1042424E-5539-4122-88B4-D400E9E7CD4E}" presName="parTrans" presStyleLbl="bgSibTrans2D1" presStyleIdx="6" presStyleCnt="8" custAng="10241342" custScaleX="60304" custLinFactNeighborX="-67249" custLinFactNeighborY="-23273"/>
      <dgm:spPr/>
      <dgm:t>
        <a:bodyPr/>
        <a:lstStyle/>
        <a:p>
          <a:endParaRPr lang="ru-RU"/>
        </a:p>
      </dgm:t>
    </dgm:pt>
    <dgm:pt modelId="{A858C805-520A-4C5A-ADB5-9A088A392CC8}" type="pres">
      <dgm:prSet presAssocID="{9833224C-62FC-4BA4-B805-2B11F3B329CA}" presName="node" presStyleLbl="node1" presStyleIdx="6" presStyleCnt="8" custScaleX="109635" custScaleY="139682" custRadScaleRad="100908" custRadScaleInc="122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9125C4-07C0-4EFC-A8F5-14F80A1BEB69}" type="pres">
      <dgm:prSet presAssocID="{E1E6952C-EE75-4DF7-88F7-0727E91F3E76}" presName="parTrans" presStyleLbl="bgSibTrans2D1" presStyleIdx="7" presStyleCnt="8" custAng="11742709" custScaleX="76175" custLinFactNeighborX="36232" custLinFactNeighborY="-85534"/>
      <dgm:spPr/>
      <dgm:t>
        <a:bodyPr/>
        <a:lstStyle/>
        <a:p>
          <a:endParaRPr lang="ru-RU"/>
        </a:p>
      </dgm:t>
    </dgm:pt>
    <dgm:pt modelId="{79A54C61-AF85-4CA9-8672-6F8F284C43F7}" type="pres">
      <dgm:prSet presAssocID="{1297A032-4BC3-4B9F-BF6F-D9675749E444}" presName="node" presStyleLbl="node1" presStyleIdx="7" presStyleCnt="8" custScaleX="247644" custScaleY="78238" custRadScaleRad="59275" custRadScaleInc="225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DFA021E-8A03-4EC9-A52B-80279E6AF224}" type="presOf" srcId="{78865E13-B7A6-4350-804C-BF25AFDED1B9}" destId="{62F4666C-4B36-4979-AABA-D26A336C7F65}" srcOrd="0" destOrd="0" presId="urn:microsoft.com/office/officeart/2005/8/layout/radial4"/>
    <dgm:cxn modelId="{8661AC19-8034-4B9C-B96C-6DB4D4FFCB63}" type="presOf" srcId="{F973CEAE-BFFE-4DD9-8724-436954DDB4B3}" destId="{0B286886-D3C9-46BE-8929-39F178BEAD8B}" srcOrd="0" destOrd="0" presId="urn:microsoft.com/office/officeart/2005/8/layout/radial4"/>
    <dgm:cxn modelId="{FB7BF7ED-5041-481D-BAC2-48831FA6D352}" srcId="{78865E13-B7A6-4350-804C-BF25AFDED1B9}" destId="{1297A032-4BC3-4B9F-BF6F-D9675749E444}" srcOrd="7" destOrd="0" parTransId="{E1E6952C-EE75-4DF7-88F7-0727E91F3E76}" sibTransId="{D2CA988D-BDA1-49F5-BE66-C2636E640C8E}"/>
    <dgm:cxn modelId="{C8B1DE3E-60A3-4EF2-83BB-C4755C1F9D16}" srcId="{78865E13-B7A6-4350-804C-BF25AFDED1B9}" destId="{F25A6E04-6F3F-4D15-A47C-F4B0F4CB489B}" srcOrd="1" destOrd="0" parTransId="{F973CEAE-BFFE-4DD9-8724-436954DDB4B3}" sibTransId="{2F6388A3-BB55-47BA-9738-B838C50E9262}"/>
    <dgm:cxn modelId="{6F4BDB35-FB5A-4DD4-97C6-1432DC489E31}" type="presOf" srcId="{0CE2EE48-DBEC-48F7-815A-809573528BFD}" destId="{A7A9F5DA-11F7-4D22-83E0-A819B204661C}" srcOrd="0" destOrd="0" presId="urn:microsoft.com/office/officeart/2005/8/layout/radial4"/>
    <dgm:cxn modelId="{B3712352-7E99-4CF2-8B81-69268837CA62}" type="presOf" srcId="{372DDE65-E667-417B-A77E-88E8AC377DB5}" destId="{778953D6-6417-4195-8B8D-B32D362505E6}" srcOrd="0" destOrd="0" presId="urn:microsoft.com/office/officeart/2005/8/layout/radial4"/>
    <dgm:cxn modelId="{1AEC9C2F-0A16-45D2-AFE0-4BB2D40CB8E2}" type="presOf" srcId="{18C8EEE2-8A0B-4078-9465-237A5133DD44}" destId="{43335F25-283B-41A4-B172-B0E7E461497D}" srcOrd="0" destOrd="0" presId="urn:microsoft.com/office/officeart/2005/8/layout/radial4"/>
    <dgm:cxn modelId="{475D22CD-035A-4D52-B0C6-EBC5318B4481}" type="presOf" srcId="{76390E00-B679-4F23-B2A3-B930BD2B0200}" destId="{262F195E-8E62-4673-AAE7-8854A18B25B8}" srcOrd="0" destOrd="0" presId="urn:microsoft.com/office/officeart/2005/8/layout/radial4"/>
    <dgm:cxn modelId="{2C32449B-7B8F-4759-9CA0-FD12213AFBED}" type="presOf" srcId="{071D81FA-2FE7-4812-B557-27275E91A1E3}" destId="{E4DF4800-4673-4C12-985C-0F2A0FB16475}" srcOrd="0" destOrd="0" presId="urn:microsoft.com/office/officeart/2005/8/layout/radial4"/>
    <dgm:cxn modelId="{15350783-D2C9-4C60-8DA8-EEE395808CF9}" type="presOf" srcId="{1042424E-5539-4122-88B4-D400E9E7CD4E}" destId="{83420BBF-1033-4993-884F-D040C008560E}" srcOrd="0" destOrd="0" presId="urn:microsoft.com/office/officeart/2005/8/layout/radial4"/>
    <dgm:cxn modelId="{C50B705B-08CF-4D96-8743-F5DCF1188CA9}" srcId="{78865E13-B7A6-4350-804C-BF25AFDED1B9}" destId="{9833224C-62FC-4BA4-B805-2B11F3B329CA}" srcOrd="6" destOrd="0" parTransId="{1042424E-5539-4122-88B4-D400E9E7CD4E}" sibTransId="{6E159BB0-C121-4E63-A4E8-F5A05F0E2ADB}"/>
    <dgm:cxn modelId="{AB876619-B108-418B-BAF9-3C0CFF23EDE5}" srcId="{78865E13-B7A6-4350-804C-BF25AFDED1B9}" destId="{76390E00-B679-4F23-B2A3-B930BD2B0200}" srcOrd="3" destOrd="0" parTransId="{227A8B26-A493-4365-930A-0CE51803DAC5}" sibTransId="{B020DCF0-F77E-4B0F-82F6-91442A055A9F}"/>
    <dgm:cxn modelId="{B588A2CC-CF0C-4601-924F-39502CBA51C5}" srcId="{78865E13-B7A6-4350-804C-BF25AFDED1B9}" destId="{372DDE65-E667-417B-A77E-88E8AC377DB5}" srcOrd="0" destOrd="0" parTransId="{071D81FA-2FE7-4812-B557-27275E91A1E3}" sibTransId="{FE874F4C-AF30-4FD1-B7DC-E81956159CB8}"/>
    <dgm:cxn modelId="{94888AF0-F470-44CC-865E-BFA312FB470A}" srcId="{78865E13-B7A6-4350-804C-BF25AFDED1B9}" destId="{0CE2EE48-DBEC-48F7-815A-809573528BFD}" srcOrd="5" destOrd="0" parTransId="{6EE58AB3-2B59-48AF-921D-953A4E71A787}" sibTransId="{285B55D3-6ACA-4373-B2EB-13B0C3808A95}"/>
    <dgm:cxn modelId="{EE46538C-B06A-478C-87DF-958350D1AC6D}" type="presOf" srcId="{6EE58AB3-2B59-48AF-921D-953A4E71A787}" destId="{FA27C6C9-6900-4540-9B96-FDD1EE1121C7}" srcOrd="0" destOrd="0" presId="urn:microsoft.com/office/officeart/2005/8/layout/radial4"/>
    <dgm:cxn modelId="{8CD57900-916A-4EF4-A8A1-8321E471ABEA}" type="presOf" srcId="{9833224C-62FC-4BA4-B805-2B11F3B329CA}" destId="{A858C805-520A-4C5A-ADB5-9A088A392CC8}" srcOrd="0" destOrd="0" presId="urn:microsoft.com/office/officeart/2005/8/layout/radial4"/>
    <dgm:cxn modelId="{7C15ADC0-B129-471B-B7F8-B626CF537A23}" srcId="{3B2722C7-CE8E-4857-9DD2-8E7895C8EADF}" destId="{78865E13-B7A6-4350-804C-BF25AFDED1B9}" srcOrd="0" destOrd="0" parTransId="{6E98D493-0BCB-4FFC-8019-3D2368123E0A}" sibTransId="{2613DC14-B66A-44C4-91C2-47ADDEEE857A}"/>
    <dgm:cxn modelId="{B35DA40E-8A62-412E-A7B8-F74E9BA507C6}" type="presOf" srcId="{D8BC828F-C57E-443F-90E0-116256765D8E}" destId="{87C7C6C0-F259-4FCB-ADA2-42B995EE509B}" srcOrd="0" destOrd="0" presId="urn:microsoft.com/office/officeart/2005/8/layout/radial4"/>
    <dgm:cxn modelId="{9860E2B7-2359-4C65-9A4C-BE6A9BC82117}" type="presOf" srcId="{3BCF2403-839A-4E8F-B123-267BF847ADC7}" destId="{E69F583F-8892-4E8C-A819-9EF07121ADFE}" srcOrd="0" destOrd="0" presId="urn:microsoft.com/office/officeart/2005/8/layout/radial4"/>
    <dgm:cxn modelId="{599795EF-8E54-4113-A054-E688AA234286}" type="presOf" srcId="{227A8B26-A493-4365-930A-0CE51803DAC5}" destId="{39179112-85E8-4E60-9A32-01152C477E59}" srcOrd="0" destOrd="0" presId="urn:microsoft.com/office/officeart/2005/8/layout/radial4"/>
    <dgm:cxn modelId="{6BA455CD-CEF4-4E8F-AFAC-F28788FF9196}" srcId="{78865E13-B7A6-4350-804C-BF25AFDED1B9}" destId="{BE106258-BB39-4CD7-926C-7A9EE8D96DE0}" srcOrd="4" destOrd="0" parTransId="{18C8EEE2-8A0B-4078-9465-237A5133DD44}" sibTransId="{5F1CFE23-5F10-427E-AC0F-4D4E960C83F8}"/>
    <dgm:cxn modelId="{4C5D5A5A-A1AE-4D03-824C-CB09646748C9}" srcId="{78865E13-B7A6-4350-804C-BF25AFDED1B9}" destId="{D8BC828F-C57E-443F-90E0-116256765D8E}" srcOrd="2" destOrd="0" parTransId="{3BCF2403-839A-4E8F-B123-267BF847ADC7}" sibTransId="{FEE38A95-A973-42C9-BC67-E632C393689D}"/>
    <dgm:cxn modelId="{89AB81FC-7F0F-472C-AC5F-5ED9E1267EFD}" type="presOf" srcId="{3B2722C7-CE8E-4857-9DD2-8E7895C8EADF}" destId="{72E3166A-A85D-4CD1-884C-AF41AAC3F93B}" srcOrd="0" destOrd="0" presId="urn:microsoft.com/office/officeart/2005/8/layout/radial4"/>
    <dgm:cxn modelId="{73F11501-6604-4B0F-AFB5-662A49980D1A}" type="presOf" srcId="{BE106258-BB39-4CD7-926C-7A9EE8D96DE0}" destId="{0DA00265-E374-42EE-9F4D-D64E2B80DBFD}" srcOrd="0" destOrd="0" presId="urn:microsoft.com/office/officeart/2005/8/layout/radial4"/>
    <dgm:cxn modelId="{125C8C6B-F040-4B17-91AD-863992EC9330}" type="presOf" srcId="{E1E6952C-EE75-4DF7-88F7-0727E91F3E76}" destId="{9B9125C4-07C0-4EFC-A8F5-14F80A1BEB69}" srcOrd="0" destOrd="0" presId="urn:microsoft.com/office/officeart/2005/8/layout/radial4"/>
    <dgm:cxn modelId="{4983AFC6-C4BC-46E8-9C1D-B4ADD75BBAAC}" type="presOf" srcId="{F25A6E04-6F3F-4D15-A47C-F4B0F4CB489B}" destId="{D2B3B41F-7C33-430E-9DB1-24EEF25195CB}" srcOrd="0" destOrd="0" presId="urn:microsoft.com/office/officeart/2005/8/layout/radial4"/>
    <dgm:cxn modelId="{AD527FE9-E80B-443D-9B04-94F0E231338D}" type="presOf" srcId="{1297A032-4BC3-4B9F-BF6F-D9675749E444}" destId="{79A54C61-AF85-4CA9-8672-6F8F284C43F7}" srcOrd="0" destOrd="0" presId="urn:microsoft.com/office/officeart/2005/8/layout/radial4"/>
    <dgm:cxn modelId="{A397100D-9744-473F-A631-0BA13B78F304}" type="presParOf" srcId="{72E3166A-A85D-4CD1-884C-AF41AAC3F93B}" destId="{62F4666C-4B36-4979-AABA-D26A336C7F65}" srcOrd="0" destOrd="0" presId="urn:microsoft.com/office/officeart/2005/8/layout/radial4"/>
    <dgm:cxn modelId="{0314ADBD-5E25-4B7C-BC67-800DFE038D44}" type="presParOf" srcId="{72E3166A-A85D-4CD1-884C-AF41AAC3F93B}" destId="{E4DF4800-4673-4C12-985C-0F2A0FB16475}" srcOrd="1" destOrd="0" presId="urn:microsoft.com/office/officeart/2005/8/layout/radial4"/>
    <dgm:cxn modelId="{3905966E-4B1C-4617-8387-8194FF42F53B}" type="presParOf" srcId="{72E3166A-A85D-4CD1-884C-AF41AAC3F93B}" destId="{778953D6-6417-4195-8B8D-B32D362505E6}" srcOrd="2" destOrd="0" presId="urn:microsoft.com/office/officeart/2005/8/layout/radial4"/>
    <dgm:cxn modelId="{52505F8E-7D8F-4FF4-990C-C288F7FB7B36}" type="presParOf" srcId="{72E3166A-A85D-4CD1-884C-AF41AAC3F93B}" destId="{0B286886-D3C9-46BE-8929-39F178BEAD8B}" srcOrd="3" destOrd="0" presId="urn:microsoft.com/office/officeart/2005/8/layout/radial4"/>
    <dgm:cxn modelId="{2B92A1C4-3504-4098-B381-BF59E907217E}" type="presParOf" srcId="{72E3166A-A85D-4CD1-884C-AF41AAC3F93B}" destId="{D2B3B41F-7C33-430E-9DB1-24EEF25195CB}" srcOrd="4" destOrd="0" presId="urn:microsoft.com/office/officeart/2005/8/layout/radial4"/>
    <dgm:cxn modelId="{C728996F-E619-4556-A7E0-B124BF51E06E}" type="presParOf" srcId="{72E3166A-A85D-4CD1-884C-AF41AAC3F93B}" destId="{E69F583F-8892-4E8C-A819-9EF07121ADFE}" srcOrd="5" destOrd="0" presId="urn:microsoft.com/office/officeart/2005/8/layout/radial4"/>
    <dgm:cxn modelId="{F329227E-E3D8-4752-801C-C028B4A9D883}" type="presParOf" srcId="{72E3166A-A85D-4CD1-884C-AF41AAC3F93B}" destId="{87C7C6C0-F259-4FCB-ADA2-42B995EE509B}" srcOrd="6" destOrd="0" presId="urn:microsoft.com/office/officeart/2005/8/layout/radial4"/>
    <dgm:cxn modelId="{0C30C855-FC86-45C9-BF42-E67D145E3CCD}" type="presParOf" srcId="{72E3166A-A85D-4CD1-884C-AF41AAC3F93B}" destId="{39179112-85E8-4E60-9A32-01152C477E59}" srcOrd="7" destOrd="0" presId="urn:microsoft.com/office/officeart/2005/8/layout/radial4"/>
    <dgm:cxn modelId="{B7F1D933-A618-4FF8-9956-61D74915E976}" type="presParOf" srcId="{72E3166A-A85D-4CD1-884C-AF41AAC3F93B}" destId="{262F195E-8E62-4673-AAE7-8854A18B25B8}" srcOrd="8" destOrd="0" presId="urn:microsoft.com/office/officeart/2005/8/layout/radial4"/>
    <dgm:cxn modelId="{F37958BD-27DF-4D66-B255-D26DA509BD6A}" type="presParOf" srcId="{72E3166A-A85D-4CD1-884C-AF41AAC3F93B}" destId="{43335F25-283B-41A4-B172-B0E7E461497D}" srcOrd="9" destOrd="0" presId="urn:microsoft.com/office/officeart/2005/8/layout/radial4"/>
    <dgm:cxn modelId="{D8B3D380-9CF8-4E6E-96D1-4FFBAFA8530E}" type="presParOf" srcId="{72E3166A-A85D-4CD1-884C-AF41AAC3F93B}" destId="{0DA00265-E374-42EE-9F4D-D64E2B80DBFD}" srcOrd="10" destOrd="0" presId="urn:microsoft.com/office/officeart/2005/8/layout/radial4"/>
    <dgm:cxn modelId="{57903AF3-41BA-419B-BF65-5F15EF25995F}" type="presParOf" srcId="{72E3166A-A85D-4CD1-884C-AF41AAC3F93B}" destId="{FA27C6C9-6900-4540-9B96-FDD1EE1121C7}" srcOrd="11" destOrd="0" presId="urn:microsoft.com/office/officeart/2005/8/layout/radial4"/>
    <dgm:cxn modelId="{E9F59C4C-DFCF-4A89-80B5-FC52EB476CCF}" type="presParOf" srcId="{72E3166A-A85D-4CD1-884C-AF41AAC3F93B}" destId="{A7A9F5DA-11F7-4D22-83E0-A819B204661C}" srcOrd="12" destOrd="0" presId="urn:microsoft.com/office/officeart/2005/8/layout/radial4"/>
    <dgm:cxn modelId="{5EB11404-4419-4CC3-AA8C-E27213391F70}" type="presParOf" srcId="{72E3166A-A85D-4CD1-884C-AF41AAC3F93B}" destId="{83420BBF-1033-4993-884F-D040C008560E}" srcOrd="13" destOrd="0" presId="urn:microsoft.com/office/officeart/2005/8/layout/radial4"/>
    <dgm:cxn modelId="{6E15BAF3-2748-410A-9C0D-6009A306F924}" type="presParOf" srcId="{72E3166A-A85D-4CD1-884C-AF41AAC3F93B}" destId="{A858C805-520A-4C5A-ADB5-9A088A392CC8}" srcOrd="14" destOrd="0" presId="urn:microsoft.com/office/officeart/2005/8/layout/radial4"/>
    <dgm:cxn modelId="{F5A84B20-C96A-454A-AA0D-12267E7400EF}" type="presParOf" srcId="{72E3166A-A85D-4CD1-884C-AF41AAC3F93B}" destId="{9B9125C4-07C0-4EFC-A8F5-14F80A1BEB69}" srcOrd="15" destOrd="0" presId="urn:microsoft.com/office/officeart/2005/8/layout/radial4"/>
    <dgm:cxn modelId="{C4653C91-7387-4139-9360-5B04502F69D6}" type="presParOf" srcId="{72E3166A-A85D-4CD1-884C-AF41AAC3F93B}" destId="{79A54C61-AF85-4CA9-8672-6F8F284C43F7}" srcOrd="1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443C9CD6-1674-4397-ACB0-5A5161BFAAAE}" type="doc">
      <dgm:prSet loTypeId="urn:microsoft.com/office/officeart/2005/8/layout/radial5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311D235C-D00B-4A32-BA35-4D4998B430A6}">
      <dgm:prSet phldrT="[Текст]" custT="1"/>
      <dgm:spPr/>
      <dgm:t>
        <a:bodyPr/>
        <a:lstStyle/>
        <a:p>
          <a:r>
            <a:rPr lang="uk-UA" sz="2400" b="1" dirty="0">
              <a:latin typeface="Arial Narrow" pitchFamily="34" charset="0"/>
            </a:rPr>
            <a:t>ОХОРОННИЙ РЕЖИМ </a:t>
          </a:r>
        </a:p>
      </dgm:t>
    </dgm:pt>
    <dgm:pt modelId="{DD23FE60-8965-4EA4-8DCF-BF86AA5944A3}" type="parTrans" cxnId="{50821CE9-6079-4F1E-8442-C3926E499D1A}">
      <dgm:prSet/>
      <dgm:spPr/>
      <dgm:t>
        <a:bodyPr/>
        <a:lstStyle/>
        <a:p>
          <a:endParaRPr lang="uk-UA"/>
        </a:p>
      </dgm:t>
    </dgm:pt>
    <dgm:pt modelId="{BFBFD19A-768D-4352-8B11-DB47302C918A}" type="sibTrans" cxnId="{50821CE9-6079-4F1E-8442-C3926E499D1A}">
      <dgm:prSet/>
      <dgm:spPr/>
      <dgm:t>
        <a:bodyPr/>
        <a:lstStyle/>
        <a:p>
          <a:endParaRPr lang="uk-UA"/>
        </a:p>
      </dgm:t>
    </dgm:pt>
    <dgm:pt modelId="{C100C5FA-5776-431F-955D-6E1B2F39E5EC}">
      <dgm:prSet phldrT="[Текст]" custT="1"/>
      <dgm:spPr/>
      <dgm:t>
        <a:bodyPr/>
        <a:lstStyle/>
        <a:p>
          <a:r>
            <a:rPr lang="uk-UA" sz="2400" b="1" dirty="0">
              <a:latin typeface="Arial Narrow" pitchFamily="34" charset="0"/>
            </a:rPr>
            <a:t>охоронна сигналізація</a:t>
          </a:r>
        </a:p>
      </dgm:t>
    </dgm:pt>
    <dgm:pt modelId="{92BFECF9-F2CA-42D9-91CA-6B57353A42ED}" type="parTrans" cxnId="{7A06EEFD-6FC9-4A04-922D-BC91A8CE20CB}">
      <dgm:prSet/>
      <dgm:spPr/>
      <dgm:t>
        <a:bodyPr/>
        <a:lstStyle/>
        <a:p>
          <a:endParaRPr lang="uk-UA"/>
        </a:p>
      </dgm:t>
    </dgm:pt>
    <dgm:pt modelId="{F3738B46-8771-4948-9D10-90C7A0B8D119}" type="sibTrans" cxnId="{7A06EEFD-6FC9-4A04-922D-BC91A8CE20CB}">
      <dgm:prSet custScaleY="123188" custLinFactNeighborX="1463" custLinFactNeighborY="13979"/>
      <dgm:spPr/>
      <dgm:t>
        <a:bodyPr/>
        <a:lstStyle/>
        <a:p>
          <a:endParaRPr lang="uk-UA"/>
        </a:p>
      </dgm:t>
    </dgm:pt>
    <dgm:pt modelId="{CD6F621B-B06D-4FF6-ABE5-18AFF8958440}">
      <dgm:prSet phldrT="[Текст]" custT="1"/>
      <dgm:spPr/>
      <dgm:t>
        <a:bodyPr/>
        <a:lstStyle/>
        <a:p>
          <a:r>
            <a:rPr lang="uk-UA" sz="2400" b="1" dirty="0">
              <a:latin typeface="Arial Narrow" pitchFamily="34" charset="0"/>
            </a:rPr>
            <a:t>пост охорони</a:t>
          </a:r>
        </a:p>
      </dgm:t>
    </dgm:pt>
    <dgm:pt modelId="{73560181-9E78-47B8-B09D-FCC1C568A37E}" type="parTrans" cxnId="{C579C682-2CA6-4719-8929-51F482DDE003}">
      <dgm:prSet/>
      <dgm:spPr/>
      <dgm:t>
        <a:bodyPr/>
        <a:lstStyle/>
        <a:p>
          <a:endParaRPr lang="uk-UA"/>
        </a:p>
      </dgm:t>
    </dgm:pt>
    <dgm:pt modelId="{35FBD5EA-0432-40C3-9F4A-B31DFE1FEEAB}" type="sibTrans" cxnId="{C579C682-2CA6-4719-8929-51F482DDE003}">
      <dgm:prSet custLinFactNeighborX="-9469" custLinFactNeighborY="4381"/>
      <dgm:spPr/>
      <dgm:t>
        <a:bodyPr/>
        <a:lstStyle/>
        <a:p>
          <a:endParaRPr lang="uk-UA"/>
        </a:p>
      </dgm:t>
    </dgm:pt>
    <dgm:pt modelId="{971E1380-D719-47F7-AA30-2DF2ACBC461B}">
      <dgm:prSet phldrT="[Текст]" custT="1"/>
      <dgm:spPr/>
      <dgm:t>
        <a:bodyPr/>
        <a:lstStyle/>
        <a:p>
          <a:r>
            <a:rPr lang="uk-UA" sz="2400" b="1" dirty="0">
              <a:latin typeface="Arial Narrow" pitchFamily="34" charset="0"/>
            </a:rPr>
            <a:t>опечатування приміщень</a:t>
          </a:r>
        </a:p>
      </dgm:t>
    </dgm:pt>
    <dgm:pt modelId="{780E4079-E51F-470E-B2E4-3979C3DA5928}" type="parTrans" cxnId="{CEA8EF7C-BF9B-4E5B-A5F6-07B4C904B891}">
      <dgm:prSet/>
      <dgm:spPr/>
      <dgm:t>
        <a:bodyPr/>
        <a:lstStyle/>
        <a:p>
          <a:endParaRPr lang="uk-UA"/>
        </a:p>
      </dgm:t>
    </dgm:pt>
    <dgm:pt modelId="{749541DC-06EC-4F78-A717-19A2DAB8917F}" type="sibTrans" cxnId="{CEA8EF7C-BF9B-4E5B-A5F6-07B4C904B891}">
      <dgm:prSet custLinFactNeighborX="2122" custLinFactNeighborY="-21319"/>
      <dgm:spPr/>
      <dgm:t>
        <a:bodyPr/>
        <a:lstStyle/>
        <a:p>
          <a:endParaRPr lang="uk-UA"/>
        </a:p>
      </dgm:t>
    </dgm:pt>
    <dgm:pt modelId="{73DE56EE-CFAA-453F-932D-FA5C34A09252}">
      <dgm:prSet phldrT="[Текст]" custT="1"/>
      <dgm:spPr/>
      <dgm:t>
        <a:bodyPr/>
        <a:lstStyle/>
        <a:p>
          <a:r>
            <a:rPr lang="uk-UA" sz="2400" b="1" dirty="0">
              <a:latin typeface="Arial Narrow" pitchFamily="34" charset="0"/>
            </a:rPr>
            <a:t>фізичний захист</a:t>
          </a:r>
        </a:p>
      </dgm:t>
    </dgm:pt>
    <dgm:pt modelId="{D888BDC0-7C59-4210-B4DE-01C415CA38DC}" type="parTrans" cxnId="{EC672080-EBF0-46C8-B60C-77CA7B38A62D}">
      <dgm:prSet/>
      <dgm:spPr/>
      <dgm:t>
        <a:bodyPr/>
        <a:lstStyle/>
        <a:p>
          <a:endParaRPr lang="uk-UA"/>
        </a:p>
      </dgm:t>
    </dgm:pt>
    <dgm:pt modelId="{D9A3F6FC-D92C-44AD-9E90-1FBA2CCCC40C}" type="sibTrans" cxnId="{EC672080-EBF0-46C8-B60C-77CA7B38A62D}">
      <dgm:prSet custLinFactNeighborX="15269" custLinFactNeighborY="5457"/>
      <dgm:spPr/>
      <dgm:t>
        <a:bodyPr/>
        <a:lstStyle/>
        <a:p>
          <a:endParaRPr lang="uk-UA"/>
        </a:p>
      </dgm:t>
    </dgm:pt>
    <dgm:pt modelId="{84B718A7-821E-4A97-8B05-2089EAC557C7}">
      <dgm:prSet phldrT="[Текст]" custT="1"/>
      <dgm:spPr/>
      <dgm:t>
        <a:bodyPr/>
        <a:lstStyle/>
        <a:p>
          <a:r>
            <a:rPr lang="ru-RU" sz="2400" b="1" dirty="0">
              <a:latin typeface="Arial Narrow" pitchFamily="34" charset="0"/>
            </a:rPr>
            <a:t>доступ до </a:t>
          </a:r>
          <a:r>
            <a:rPr lang="ru-RU" sz="2400" b="1" dirty="0" err="1">
              <a:latin typeface="Arial Narrow" pitchFamily="34" charset="0"/>
            </a:rPr>
            <a:t>приміщень</a:t>
          </a:r>
          <a:endParaRPr lang="uk-UA" sz="2400" b="1" dirty="0">
            <a:latin typeface="Arial Narrow" pitchFamily="34" charset="0"/>
          </a:endParaRPr>
        </a:p>
      </dgm:t>
    </dgm:pt>
    <dgm:pt modelId="{4E9EDF8E-9465-464D-8E8F-FFBF5715979F}" type="parTrans" cxnId="{62C6D1B2-100C-4385-8BB3-29CF9E8C5F7B}">
      <dgm:prSet/>
      <dgm:spPr/>
      <dgm:t>
        <a:bodyPr/>
        <a:lstStyle/>
        <a:p>
          <a:endParaRPr lang="uk-UA"/>
        </a:p>
      </dgm:t>
    </dgm:pt>
    <dgm:pt modelId="{700DF2B6-8672-40D0-95F6-D5E6F66BDA66}" type="sibTrans" cxnId="{62C6D1B2-100C-4385-8BB3-29CF9E8C5F7B}">
      <dgm:prSet custLinFactNeighborX="9649" custLinFactNeighborY="4393"/>
      <dgm:spPr/>
      <dgm:t>
        <a:bodyPr/>
        <a:lstStyle/>
        <a:p>
          <a:endParaRPr lang="uk-UA"/>
        </a:p>
      </dgm:t>
    </dgm:pt>
    <dgm:pt modelId="{32B4C59C-C3D2-4F25-B26F-863C9658C87D}" type="pres">
      <dgm:prSet presAssocID="{443C9CD6-1674-4397-ACB0-5A5161BFAAAE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EC5B1AF-493A-415E-9C83-D20BFD4DB92F}" type="pres">
      <dgm:prSet presAssocID="{311D235C-D00B-4A32-BA35-4D4998B430A6}" presName="centerShape" presStyleLbl="node0" presStyleIdx="0" presStyleCnt="1" custScaleX="173423" custScaleY="85895"/>
      <dgm:spPr/>
      <dgm:t>
        <a:bodyPr/>
        <a:lstStyle/>
        <a:p>
          <a:endParaRPr lang="ru-RU"/>
        </a:p>
      </dgm:t>
    </dgm:pt>
    <dgm:pt modelId="{01458355-1199-410E-97CC-0429C4406E00}" type="pres">
      <dgm:prSet presAssocID="{92BFECF9-F2CA-42D9-91CA-6B57353A42ED}" presName="parTrans" presStyleLbl="sibTrans2D1" presStyleIdx="0" presStyleCnt="5"/>
      <dgm:spPr/>
      <dgm:t>
        <a:bodyPr/>
        <a:lstStyle/>
        <a:p>
          <a:endParaRPr lang="ru-RU"/>
        </a:p>
      </dgm:t>
    </dgm:pt>
    <dgm:pt modelId="{50420244-5F1F-4B18-B907-C3812B58E02F}" type="pres">
      <dgm:prSet presAssocID="{92BFECF9-F2CA-42D9-91CA-6B57353A42ED}" presName="connectorText" presStyleLbl="sibTrans2D1" presStyleIdx="0" presStyleCnt="5"/>
      <dgm:spPr/>
      <dgm:t>
        <a:bodyPr/>
        <a:lstStyle/>
        <a:p>
          <a:endParaRPr lang="ru-RU"/>
        </a:p>
      </dgm:t>
    </dgm:pt>
    <dgm:pt modelId="{D327726C-133F-4C34-B424-F740BBA44B3B}" type="pres">
      <dgm:prSet presAssocID="{C100C5FA-5776-431F-955D-6E1B2F39E5EC}" presName="node" presStyleLbl="node1" presStyleIdx="0" presStyleCnt="5" custScaleX="146987" custScaleY="1133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7A9B1E-247A-4531-89F8-53F9D34B4431}" type="pres">
      <dgm:prSet presAssocID="{73560181-9E78-47B8-B09D-FCC1C568A37E}" presName="parTrans" presStyleLbl="sibTrans2D1" presStyleIdx="1" presStyleCnt="5"/>
      <dgm:spPr/>
      <dgm:t>
        <a:bodyPr/>
        <a:lstStyle/>
        <a:p>
          <a:endParaRPr lang="ru-RU"/>
        </a:p>
      </dgm:t>
    </dgm:pt>
    <dgm:pt modelId="{E15DAEB2-7116-43CA-AB84-490FDC802803}" type="pres">
      <dgm:prSet presAssocID="{73560181-9E78-47B8-B09D-FCC1C568A37E}" presName="connectorText" presStyleLbl="sibTrans2D1" presStyleIdx="1" presStyleCnt="5"/>
      <dgm:spPr/>
      <dgm:t>
        <a:bodyPr/>
        <a:lstStyle/>
        <a:p>
          <a:endParaRPr lang="ru-RU"/>
        </a:p>
      </dgm:t>
    </dgm:pt>
    <dgm:pt modelId="{DC80738F-D40C-43F4-89A5-E114DF836397}" type="pres">
      <dgm:prSet presAssocID="{CD6F621B-B06D-4FF6-ABE5-18AFF8958440}" presName="node" presStyleLbl="node1" presStyleIdx="1" presStyleCnt="5" custScaleX="146145" custScaleY="85052" custRadScaleRad="123149" custRadScaleInc="-140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5FCB6B-08C6-40D8-A811-649659F1120C}" type="pres">
      <dgm:prSet presAssocID="{780E4079-E51F-470E-B2E4-3979C3DA5928}" presName="parTrans" presStyleLbl="sibTrans2D1" presStyleIdx="2" presStyleCnt="5"/>
      <dgm:spPr/>
      <dgm:t>
        <a:bodyPr/>
        <a:lstStyle/>
        <a:p>
          <a:endParaRPr lang="ru-RU"/>
        </a:p>
      </dgm:t>
    </dgm:pt>
    <dgm:pt modelId="{8C74753A-AB4A-4FB9-997E-780DBDA239B2}" type="pres">
      <dgm:prSet presAssocID="{780E4079-E51F-470E-B2E4-3979C3DA5928}" presName="connectorText" presStyleLbl="sibTrans2D1" presStyleIdx="2" presStyleCnt="5"/>
      <dgm:spPr/>
      <dgm:t>
        <a:bodyPr/>
        <a:lstStyle/>
        <a:p>
          <a:endParaRPr lang="ru-RU"/>
        </a:p>
      </dgm:t>
    </dgm:pt>
    <dgm:pt modelId="{5E9A31FE-9728-4E93-B0F3-7F1B80F70F2F}" type="pres">
      <dgm:prSet presAssocID="{971E1380-D719-47F7-AA30-2DF2ACBC461B}" presName="node" presStyleLbl="node1" presStyleIdx="2" presStyleCnt="5" custScaleX="167460" custRadScaleRad="126763" custRadScaleInc="-732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7CF85B-8BDC-46E4-955D-5A319B189ECE}" type="pres">
      <dgm:prSet presAssocID="{D888BDC0-7C59-4210-B4DE-01C415CA38DC}" presName="parTrans" presStyleLbl="sibTrans2D1" presStyleIdx="3" presStyleCnt="5"/>
      <dgm:spPr/>
      <dgm:t>
        <a:bodyPr/>
        <a:lstStyle/>
        <a:p>
          <a:endParaRPr lang="ru-RU"/>
        </a:p>
      </dgm:t>
    </dgm:pt>
    <dgm:pt modelId="{F1212729-BD90-4E6A-A740-34C99FFAEDB2}" type="pres">
      <dgm:prSet presAssocID="{D888BDC0-7C59-4210-B4DE-01C415CA38DC}" presName="connectorText" presStyleLbl="sibTrans2D1" presStyleIdx="3" presStyleCnt="5"/>
      <dgm:spPr/>
      <dgm:t>
        <a:bodyPr/>
        <a:lstStyle/>
        <a:p>
          <a:endParaRPr lang="ru-RU"/>
        </a:p>
      </dgm:t>
    </dgm:pt>
    <dgm:pt modelId="{65E8945A-B73B-40B9-8263-7589A44A6F94}" type="pres">
      <dgm:prSet presAssocID="{73DE56EE-CFAA-453F-932D-FA5C34A09252}" presName="node" presStyleLbl="node1" presStyleIdx="3" presStyleCnt="5" custScaleX="164282" custRadScaleRad="126041" custRadScaleInc="772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096DA40-5644-4E2A-8861-CF0ECBA1D44F}" type="pres">
      <dgm:prSet presAssocID="{4E9EDF8E-9465-464D-8E8F-FFBF5715979F}" presName="parTrans" presStyleLbl="sibTrans2D1" presStyleIdx="4" presStyleCnt="5"/>
      <dgm:spPr/>
      <dgm:t>
        <a:bodyPr/>
        <a:lstStyle/>
        <a:p>
          <a:endParaRPr lang="ru-RU"/>
        </a:p>
      </dgm:t>
    </dgm:pt>
    <dgm:pt modelId="{7CCDBD20-E370-4995-939F-16414E6274C6}" type="pres">
      <dgm:prSet presAssocID="{4E9EDF8E-9465-464D-8E8F-FFBF5715979F}" presName="connectorText" presStyleLbl="sibTrans2D1" presStyleIdx="4" presStyleCnt="5"/>
      <dgm:spPr/>
      <dgm:t>
        <a:bodyPr/>
        <a:lstStyle/>
        <a:p>
          <a:endParaRPr lang="ru-RU"/>
        </a:p>
      </dgm:t>
    </dgm:pt>
    <dgm:pt modelId="{41711D58-5C70-443A-8D6D-BCDFEEB07C4E}" type="pres">
      <dgm:prSet presAssocID="{84B718A7-821E-4A97-8B05-2089EAC557C7}" presName="node" presStyleLbl="node1" presStyleIdx="4" presStyleCnt="5" custScaleX="150687" custRadScaleRad="130204" custRadScaleInc="230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151626-943A-4A42-81FE-D8FC6456FF68}" type="presOf" srcId="{92BFECF9-F2CA-42D9-91CA-6B57353A42ED}" destId="{50420244-5F1F-4B18-B907-C3812B58E02F}" srcOrd="1" destOrd="0" presId="urn:microsoft.com/office/officeart/2005/8/layout/radial5"/>
    <dgm:cxn modelId="{3B6DD6D0-A2B8-4BD8-BDE6-B0E685D4079D}" type="presOf" srcId="{311D235C-D00B-4A32-BA35-4D4998B430A6}" destId="{3EC5B1AF-493A-415E-9C83-D20BFD4DB92F}" srcOrd="0" destOrd="0" presId="urn:microsoft.com/office/officeart/2005/8/layout/radial5"/>
    <dgm:cxn modelId="{CEA8EF7C-BF9B-4E5B-A5F6-07B4C904B891}" srcId="{311D235C-D00B-4A32-BA35-4D4998B430A6}" destId="{971E1380-D719-47F7-AA30-2DF2ACBC461B}" srcOrd="2" destOrd="0" parTransId="{780E4079-E51F-470E-B2E4-3979C3DA5928}" sibTransId="{749541DC-06EC-4F78-A717-19A2DAB8917F}"/>
    <dgm:cxn modelId="{A64AC915-D0B4-4AF3-99B2-9DDD49CE3FA2}" type="presOf" srcId="{CD6F621B-B06D-4FF6-ABE5-18AFF8958440}" destId="{DC80738F-D40C-43F4-89A5-E114DF836397}" srcOrd="0" destOrd="0" presId="urn:microsoft.com/office/officeart/2005/8/layout/radial5"/>
    <dgm:cxn modelId="{47A3C9EE-21A9-499D-B278-AD7C8A04C5AC}" type="presOf" srcId="{D888BDC0-7C59-4210-B4DE-01C415CA38DC}" destId="{6F7CF85B-8BDC-46E4-955D-5A319B189ECE}" srcOrd="0" destOrd="0" presId="urn:microsoft.com/office/officeart/2005/8/layout/radial5"/>
    <dgm:cxn modelId="{EC672080-EBF0-46C8-B60C-77CA7B38A62D}" srcId="{311D235C-D00B-4A32-BA35-4D4998B430A6}" destId="{73DE56EE-CFAA-453F-932D-FA5C34A09252}" srcOrd="3" destOrd="0" parTransId="{D888BDC0-7C59-4210-B4DE-01C415CA38DC}" sibTransId="{D9A3F6FC-D92C-44AD-9E90-1FBA2CCCC40C}"/>
    <dgm:cxn modelId="{D21A90C4-9AF0-4BD1-85A2-FA8AC747921A}" type="presOf" srcId="{4E9EDF8E-9465-464D-8E8F-FFBF5715979F}" destId="{4096DA40-5644-4E2A-8861-CF0ECBA1D44F}" srcOrd="0" destOrd="0" presId="urn:microsoft.com/office/officeart/2005/8/layout/radial5"/>
    <dgm:cxn modelId="{C09D69E1-E19D-429B-A7B9-13DB1EB25D88}" type="presOf" srcId="{73560181-9E78-47B8-B09D-FCC1C568A37E}" destId="{A97A9B1E-247A-4531-89F8-53F9D34B4431}" srcOrd="0" destOrd="0" presId="urn:microsoft.com/office/officeart/2005/8/layout/radial5"/>
    <dgm:cxn modelId="{88C3A4AF-9E1F-4140-A92B-9CAAE016FE74}" type="presOf" srcId="{4E9EDF8E-9465-464D-8E8F-FFBF5715979F}" destId="{7CCDBD20-E370-4995-939F-16414E6274C6}" srcOrd="1" destOrd="0" presId="urn:microsoft.com/office/officeart/2005/8/layout/radial5"/>
    <dgm:cxn modelId="{50821CE9-6079-4F1E-8442-C3926E499D1A}" srcId="{443C9CD6-1674-4397-ACB0-5A5161BFAAAE}" destId="{311D235C-D00B-4A32-BA35-4D4998B430A6}" srcOrd="0" destOrd="0" parTransId="{DD23FE60-8965-4EA4-8DCF-BF86AA5944A3}" sibTransId="{BFBFD19A-768D-4352-8B11-DB47302C918A}"/>
    <dgm:cxn modelId="{2ADC5C80-1610-43F0-A1E3-EACA5585340E}" type="presOf" srcId="{971E1380-D719-47F7-AA30-2DF2ACBC461B}" destId="{5E9A31FE-9728-4E93-B0F3-7F1B80F70F2F}" srcOrd="0" destOrd="0" presId="urn:microsoft.com/office/officeart/2005/8/layout/radial5"/>
    <dgm:cxn modelId="{C579C682-2CA6-4719-8929-51F482DDE003}" srcId="{311D235C-D00B-4A32-BA35-4D4998B430A6}" destId="{CD6F621B-B06D-4FF6-ABE5-18AFF8958440}" srcOrd="1" destOrd="0" parTransId="{73560181-9E78-47B8-B09D-FCC1C568A37E}" sibTransId="{35FBD5EA-0432-40C3-9F4A-B31DFE1FEEAB}"/>
    <dgm:cxn modelId="{D8B97F0F-7743-4BA8-A4B6-8092284B56D8}" type="presOf" srcId="{92BFECF9-F2CA-42D9-91CA-6B57353A42ED}" destId="{01458355-1199-410E-97CC-0429C4406E00}" srcOrd="0" destOrd="0" presId="urn:microsoft.com/office/officeart/2005/8/layout/radial5"/>
    <dgm:cxn modelId="{62C6D1B2-100C-4385-8BB3-29CF9E8C5F7B}" srcId="{311D235C-D00B-4A32-BA35-4D4998B430A6}" destId="{84B718A7-821E-4A97-8B05-2089EAC557C7}" srcOrd="4" destOrd="0" parTransId="{4E9EDF8E-9465-464D-8E8F-FFBF5715979F}" sibTransId="{700DF2B6-8672-40D0-95F6-D5E6F66BDA66}"/>
    <dgm:cxn modelId="{76656FBB-9562-4049-9332-6E7D201EF76C}" type="presOf" srcId="{73DE56EE-CFAA-453F-932D-FA5C34A09252}" destId="{65E8945A-B73B-40B9-8263-7589A44A6F94}" srcOrd="0" destOrd="0" presId="urn:microsoft.com/office/officeart/2005/8/layout/radial5"/>
    <dgm:cxn modelId="{7A06EEFD-6FC9-4A04-922D-BC91A8CE20CB}" srcId="{311D235C-D00B-4A32-BA35-4D4998B430A6}" destId="{C100C5FA-5776-431F-955D-6E1B2F39E5EC}" srcOrd="0" destOrd="0" parTransId="{92BFECF9-F2CA-42D9-91CA-6B57353A42ED}" sibTransId="{F3738B46-8771-4948-9D10-90C7A0B8D119}"/>
    <dgm:cxn modelId="{ACA20378-C6C5-4CC8-A04B-ACD12BD79C83}" type="presOf" srcId="{780E4079-E51F-470E-B2E4-3979C3DA5928}" destId="{4D5FCB6B-08C6-40D8-A811-649659F1120C}" srcOrd="0" destOrd="0" presId="urn:microsoft.com/office/officeart/2005/8/layout/radial5"/>
    <dgm:cxn modelId="{34A17CB9-0685-43FE-B7B0-C2D32395F374}" type="presOf" srcId="{84B718A7-821E-4A97-8B05-2089EAC557C7}" destId="{41711D58-5C70-443A-8D6D-BCDFEEB07C4E}" srcOrd="0" destOrd="0" presId="urn:microsoft.com/office/officeart/2005/8/layout/radial5"/>
    <dgm:cxn modelId="{C335E6D2-EA1C-4F9A-A277-F61C9FBDF039}" type="presOf" srcId="{780E4079-E51F-470E-B2E4-3979C3DA5928}" destId="{8C74753A-AB4A-4FB9-997E-780DBDA239B2}" srcOrd="1" destOrd="0" presId="urn:microsoft.com/office/officeart/2005/8/layout/radial5"/>
    <dgm:cxn modelId="{8F605164-682C-4356-8E9B-21F679C21ACC}" type="presOf" srcId="{73560181-9E78-47B8-B09D-FCC1C568A37E}" destId="{E15DAEB2-7116-43CA-AB84-490FDC802803}" srcOrd="1" destOrd="0" presId="urn:microsoft.com/office/officeart/2005/8/layout/radial5"/>
    <dgm:cxn modelId="{AACB8901-642C-4DEE-A5B1-9B5C0ED6C7C7}" type="presOf" srcId="{C100C5FA-5776-431F-955D-6E1B2F39E5EC}" destId="{D327726C-133F-4C34-B424-F740BBA44B3B}" srcOrd="0" destOrd="0" presId="urn:microsoft.com/office/officeart/2005/8/layout/radial5"/>
    <dgm:cxn modelId="{96D8B0A9-7A96-431A-93ED-6F49AB0D3E01}" type="presOf" srcId="{D888BDC0-7C59-4210-B4DE-01C415CA38DC}" destId="{F1212729-BD90-4E6A-A740-34C99FFAEDB2}" srcOrd="1" destOrd="0" presId="urn:microsoft.com/office/officeart/2005/8/layout/radial5"/>
    <dgm:cxn modelId="{2B9B0751-F965-4645-B26D-37C9B65F8D3A}" type="presOf" srcId="{443C9CD6-1674-4397-ACB0-5A5161BFAAAE}" destId="{32B4C59C-C3D2-4F25-B26F-863C9658C87D}" srcOrd="0" destOrd="0" presId="urn:microsoft.com/office/officeart/2005/8/layout/radial5"/>
    <dgm:cxn modelId="{EB9C0D75-7346-4ED9-8609-C217EA9B3D84}" type="presParOf" srcId="{32B4C59C-C3D2-4F25-B26F-863C9658C87D}" destId="{3EC5B1AF-493A-415E-9C83-D20BFD4DB92F}" srcOrd="0" destOrd="0" presId="urn:microsoft.com/office/officeart/2005/8/layout/radial5"/>
    <dgm:cxn modelId="{6B304288-E432-4F92-8A1B-277C2749FF0C}" type="presParOf" srcId="{32B4C59C-C3D2-4F25-B26F-863C9658C87D}" destId="{01458355-1199-410E-97CC-0429C4406E00}" srcOrd="1" destOrd="0" presId="urn:microsoft.com/office/officeart/2005/8/layout/radial5"/>
    <dgm:cxn modelId="{B915FEC1-D88C-4F4F-BC5E-170997D62200}" type="presParOf" srcId="{01458355-1199-410E-97CC-0429C4406E00}" destId="{50420244-5F1F-4B18-B907-C3812B58E02F}" srcOrd="0" destOrd="0" presId="urn:microsoft.com/office/officeart/2005/8/layout/radial5"/>
    <dgm:cxn modelId="{9BE967A0-52F2-428A-B984-2FD25A89CCCA}" type="presParOf" srcId="{32B4C59C-C3D2-4F25-B26F-863C9658C87D}" destId="{D327726C-133F-4C34-B424-F740BBA44B3B}" srcOrd="2" destOrd="0" presId="urn:microsoft.com/office/officeart/2005/8/layout/radial5"/>
    <dgm:cxn modelId="{B92939E1-748A-45B4-8A5F-15E543E47913}" type="presParOf" srcId="{32B4C59C-C3D2-4F25-B26F-863C9658C87D}" destId="{A97A9B1E-247A-4531-89F8-53F9D34B4431}" srcOrd="3" destOrd="0" presId="urn:microsoft.com/office/officeart/2005/8/layout/radial5"/>
    <dgm:cxn modelId="{C18F6663-7CB7-4478-9EB0-F7B520F34AA5}" type="presParOf" srcId="{A97A9B1E-247A-4531-89F8-53F9D34B4431}" destId="{E15DAEB2-7116-43CA-AB84-490FDC802803}" srcOrd="0" destOrd="0" presId="urn:microsoft.com/office/officeart/2005/8/layout/radial5"/>
    <dgm:cxn modelId="{479B06FF-5FB1-41BD-97C4-12E93FDA08B4}" type="presParOf" srcId="{32B4C59C-C3D2-4F25-B26F-863C9658C87D}" destId="{DC80738F-D40C-43F4-89A5-E114DF836397}" srcOrd="4" destOrd="0" presId="urn:microsoft.com/office/officeart/2005/8/layout/radial5"/>
    <dgm:cxn modelId="{5AE53620-0B80-4BED-B1B9-6E237F851EF5}" type="presParOf" srcId="{32B4C59C-C3D2-4F25-B26F-863C9658C87D}" destId="{4D5FCB6B-08C6-40D8-A811-649659F1120C}" srcOrd="5" destOrd="0" presId="urn:microsoft.com/office/officeart/2005/8/layout/radial5"/>
    <dgm:cxn modelId="{A88355EE-863F-415C-8144-A87454213CB3}" type="presParOf" srcId="{4D5FCB6B-08C6-40D8-A811-649659F1120C}" destId="{8C74753A-AB4A-4FB9-997E-780DBDA239B2}" srcOrd="0" destOrd="0" presId="urn:microsoft.com/office/officeart/2005/8/layout/radial5"/>
    <dgm:cxn modelId="{CF19C1F4-C88F-4389-9675-4791F915B975}" type="presParOf" srcId="{32B4C59C-C3D2-4F25-B26F-863C9658C87D}" destId="{5E9A31FE-9728-4E93-B0F3-7F1B80F70F2F}" srcOrd="6" destOrd="0" presId="urn:microsoft.com/office/officeart/2005/8/layout/radial5"/>
    <dgm:cxn modelId="{08892EA9-5F18-4078-9431-A4251B78E6E3}" type="presParOf" srcId="{32B4C59C-C3D2-4F25-B26F-863C9658C87D}" destId="{6F7CF85B-8BDC-46E4-955D-5A319B189ECE}" srcOrd="7" destOrd="0" presId="urn:microsoft.com/office/officeart/2005/8/layout/radial5"/>
    <dgm:cxn modelId="{3F2214C6-12ED-489E-8E16-63F0E6812E79}" type="presParOf" srcId="{6F7CF85B-8BDC-46E4-955D-5A319B189ECE}" destId="{F1212729-BD90-4E6A-A740-34C99FFAEDB2}" srcOrd="0" destOrd="0" presId="urn:microsoft.com/office/officeart/2005/8/layout/radial5"/>
    <dgm:cxn modelId="{E0FA8DD9-9889-49AA-82B6-1853CEB45F66}" type="presParOf" srcId="{32B4C59C-C3D2-4F25-B26F-863C9658C87D}" destId="{65E8945A-B73B-40B9-8263-7589A44A6F94}" srcOrd="8" destOrd="0" presId="urn:microsoft.com/office/officeart/2005/8/layout/radial5"/>
    <dgm:cxn modelId="{CF9DEEC5-1DFF-4781-8D81-E903093E2E9A}" type="presParOf" srcId="{32B4C59C-C3D2-4F25-B26F-863C9658C87D}" destId="{4096DA40-5644-4E2A-8861-CF0ECBA1D44F}" srcOrd="9" destOrd="0" presId="urn:microsoft.com/office/officeart/2005/8/layout/radial5"/>
    <dgm:cxn modelId="{79CF841B-AB38-428D-929A-2EE38ED77828}" type="presParOf" srcId="{4096DA40-5644-4E2A-8861-CF0ECBA1D44F}" destId="{7CCDBD20-E370-4995-939F-16414E6274C6}" srcOrd="0" destOrd="0" presId="urn:microsoft.com/office/officeart/2005/8/layout/radial5"/>
    <dgm:cxn modelId="{87154D3E-2BCA-49E9-8DD5-AE02FE3D9DEA}" type="presParOf" srcId="{32B4C59C-C3D2-4F25-B26F-863C9658C87D}" destId="{41711D58-5C70-443A-8D6D-BCDFEEB07C4E}" srcOrd="10" destOrd="0" presId="urn:microsoft.com/office/officeart/2005/8/layout/radial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80708E7-0ABE-40A8-AA05-55144DC57547}" type="doc">
      <dgm:prSet loTypeId="urn:microsoft.com/office/officeart/2005/8/layout/radial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91455811-0431-492C-A765-EBECC9C05D24}">
      <dgm:prSet phldrT="[Текст]" custT="1"/>
      <dgm:spPr/>
      <dgm:t>
        <a:bodyPr/>
        <a:lstStyle/>
        <a:p>
          <a:r>
            <a:rPr lang="uk-UA" sz="2800" b="1" dirty="0">
              <a:solidFill>
                <a:schemeClr val="bg2"/>
              </a:solidFill>
              <a:latin typeface="Arial Narrow" pitchFamily="34" charset="0"/>
            </a:rPr>
            <a:t>НАДЗВИЧАЙНІ СИТУАЦІЇ</a:t>
          </a:r>
        </a:p>
      </dgm:t>
    </dgm:pt>
    <dgm:pt modelId="{4D722E00-A3FD-4713-97C1-FA26BA0C0259}" type="parTrans" cxnId="{15FA2E8E-29A7-4301-BF30-31C6D2EB7D1E}">
      <dgm:prSet/>
      <dgm:spPr/>
      <dgm:t>
        <a:bodyPr/>
        <a:lstStyle/>
        <a:p>
          <a:endParaRPr lang="uk-UA"/>
        </a:p>
      </dgm:t>
    </dgm:pt>
    <dgm:pt modelId="{F6D0A80F-38D2-4808-9B8B-44708DD387B6}" type="sibTrans" cxnId="{15FA2E8E-29A7-4301-BF30-31C6D2EB7D1E}">
      <dgm:prSet/>
      <dgm:spPr/>
      <dgm:t>
        <a:bodyPr/>
        <a:lstStyle/>
        <a:p>
          <a:endParaRPr lang="uk-UA"/>
        </a:p>
      </dgm:t>
    </dgm:pt>
    <dgm:pt modelId="{1362139B-6AF3-4D23-A426-44A02E5AEA95}">
      <dgm:prSet phldrT="[Текст]" custT="1"/>
      <dgm:spPr/>
      <dgm:t>
        <a:bodyPr/>
        <a:lstStyle/>
        <a:p>
          <a:r>
            <a:rPr lang="ru-RU" sz="2800" b="1" dirty="0">
              <a:solidFill>
                <a:schemeClr val="bg2"/>
              </a:solidFill>
              <a:latin typeface="Arial Narrow" pitchFamily="34" charset="0"/>
            </a:rPr>
            <a:t>державного, </a:t>
          </a:r>
          <a:r>
            <a:rPr lang="ru-RU" sz="2800" b="1" dirty="0" err="1">
              <a:solidFill>
                <a:schemeClr val="bg2"/>
              </a:solidFill>
              <a:latin typeface="Arial Narrow" pitchFamily="34" charset="0"/>
            </a:rPr>
            <a:t>регіонального</a:t>
          </a:r>
          <a:r>
            <a:rPr lang="ru-RU" sz="2800" b="1" dirty="0">
              <a:solidFill>
                <a:schemeClr val="bg2"/>
              </a:solidFill>
              <a:latin typeface="Arial Narrow" pitchFamily="34" charset="0"/>
            </a:rPr>
            <a:t>, </a:t>
          </a:r>
          <a:r>
            <a:rPr lang="ru-RU" sz="2800" b="1" dirty="0" err="1">
              <a:solidFill>
                <a:schemeClr val="bg2"/>
              </a:solidFill>
              <a:latin typeface="Arial Narrow" pitchFamily="34" charset="0"/>
            </a:rPr>
            <a:t>місцевого</a:t>
          </a:r>
          <a:r>
            <a:rPr lang="ru-RU" sz="2800" b="1" dirty="0">
              <a:solidFill>
                <a:schemeClr val="bg2"/>
              </a:solidFill>
              <a:latin typeface="Arial Narrow" pitchFamily="34" charset="0"/>
            </a:rPr>
            <a:t>, </a:t>
          </a:r>
          <a:r>
            <a:rPr lang="ru-RU" sz="2800" b="1" dirty="0" err="1">
              <a:solidFill>
                <a:schemeClr val="bg2"/>
              </a:solidFill>
              <a:latin typeface="Arial Narrow" pitchFamily="34" charset="0"/>
            </a:rPr>
            <a:t>об’єктового</a:t>
          </a:r>
          <a:r>
            <a:rPr lang="ru-RU" sz="2800" b="1" dirty="0">
              <a:solidFill>
                <a:schemeClr val="bg2"/>
              </a:solidFill>
              <a:latin typeface="Arial Narrow" pitchFamily="34" charset="0"/>
            </a:rPr>
            <a:t> </a:t>
          </a:r>
          <a:r>
            <a:rPr lang="ru-RU" sz="2800" b="1" dirty="0" err="1">
              <a:solidFill>
                <a:schemeClr val="bg2"/>
              </a:solidFill>
              <a:latin typeface="Arial Narrow" pitchFamily="34" charset="0"/>
            </a:rPr>
            <a:t>рівнів</a:t>
          </a:r>
          <a:endParaRPr lang="uk-UA" sz="2800" b="1" dirty="0">
            <a:solidFill>
              <a:schemeClr val="bg2"/>
            </a:solidFill>
            <a:latin typeface="Arial Narrow" pitchFamily="34" charset="0"/>
          </a:endParaRPr>
        </a:p>
      </dgm:t>
    </dgm:pt>
    <dgm:pt modelId="{8BBB4EB2-FAF6-4797-86D5-21721B3AAB81}" type="parTrans" cxnId="{6C053E85-C4BF-4399-A270-C12F6683F8AA}">
      <dgm:prSet/>
      <dgm:spPr/>
      <dgm:t>
        <a:bodyPr/>
        <a:lstStyle/>
        <a:p>
          <a:endParaRPr lang="uk-UA"/>
        </a:p>
      </dgm:t>
    </dgm:pt>
    <dgm:pt modelId="{248E789B-16A8-41DC-88D8-F009FCC51F86}" type="sibTrans" cxnId="{6C053E85-C4BF-4399-A270-C12F6683F8AA}">
      <dgm:prSet/>
      <dgm:spPr/>
      <dgm:t>
        <a:bodyPr/>
        <a:lstStyle/>
        <a:p>
          <a:endParaRPr lang="uk-UA"/>
        </a:p>
      </dgm:t>
    </dgm:pt>
    <dgm:pt modelId="{6A3B8578-98C5-4F2E-A9D2-7C2DFEEBAB3F}">
      <dgm:prSet phldrT="[Текст]" custT="1"/>
      <dgm:spPr/>
      <dgm:t>
        <a:bodyPr/>
        <a:lstStyle/>
        <a:p>
          <a:r>
            <a:rPr lang="uk-UA" sz="2800" b="1" dirty="0">
              <a:solidFill>
                <a:schemeClr val="bg2"/>
              </a:solidFill>
              <a:latin typeface="Arial Narrow" pitchFamily="34" charset="0"/>
            </a:rPr>
            <a:t>техногенного характеру </a:t>
          </a:r>
        </a:p>
      </dgm:t>
    </dgm:pt>
    <dgm:pt modelId="{A05C6AA7-2AE7-44AA-9BCD-1B387D4B555A}" type="parTrans" cxnId="{D877A034-6706-47C1-AFB4-380941B5CB76}">
      <dgm:prSet/>
      <dgm:spPr/>
      <dgm:t>
        <a:bodyPr/>
        <a:lstStyle/>
        <a:p>
          <a:endParaRPr lang="uk-UA"/>
        </a:p>
      </dgm:t>
    </dgm:pt>
    <dgm:pt modelId="{67C72A43-9BA5-469A-A4B5-0FDAC3A2B25F}" type="sibTrans" cxnId="{D877A034-6706-47C1-AFB4-380941B5CB76}">
      <dgm:prSet/>
      <dgm:spPr/>
      <dgm:t>
        <a:bodyPr/>
        <a:lstStyle/>
        <a:p>
          <a:endParaRPr lang="uk-UA"/>
        </a:p>
      </dgm:t>
    </dgm:pt>
    <dgm:pt modelId="{25076D6A-0E4A-414E-ADB8-E0388CCA1E69}">
      <dgm:prSet phldrT="[Текст]" custT="1"/>
      <dgm:spPr/>
      <dgm:t>
        <a:bodyPr/>
        <a:lstStyle/>
        <a:p>
          <a:r>
            <a:rPr lang="uk-UA" sz="2800" b="1" dirty="0">
              <a:solidFill>
                <a:schemeClr val="bg2"/>
              </a:solidFill>
              <a:latin typeface="Arial Narrow" pitchFamily="34" charset="0"/>
            </a:rPr>
            <a:t>природного характеру </a:t>
          </a:r>
        </a:p>
      </dgm:t>
    </dgm:pt>
    <dgm:pt modelId="{22C9600E-71D1-4A72-9625-AE9EECD6AD8E}" type="parTrans" cxnId="{167FA156-9068-4B08-B4BB-840467B64293}">
      <dgm:prSet/>
      <dgm:spPr/>
      <dgm:t>
        <a:bodyPr/>
        <a:lstStyle/>
        <a:p>
          <a:endParaRPr lang="uk-UA"/>
        </a:p>
      </dgm:t>
    </dgm:pt>
    <dgm:pt modelId="{4090FF71-13F2-460C-8368-3303FA3144FB}" type="sibTrans" cxnId="{167FA156-9068-4B08-B4BB-840467B64293}">
      <dgm:prSet/>
      <dgm:spPr/>
      <dgm:t>
        <a:bodyPr/>
        <a:lstStyle/>
        <a:p>
          <a:endParaRPr lang="uk-UA"/>
        </a:p>
      </dgm:t>
    </dgm:pt>
    <dgm:pt modelId="{A6BFF059-0728-4AE3-AC2B-02C0D313E80E}">
      <dgm:prSet phldrT="[Текст]" custT="1"/>
      <dgm:spPr/>
      <dgm:t>
        <a:bodyPr/>
        <a:lstStyle/>
        <a:p>
          <a:r>
            <a:rPr lang="uk-UA" sz="2800" b="1" dirty="0">
              <a:solidFill>
                <a:schemeClr val="bg2"/>
              </a:solidFill>
              <a:latin typeface="Arial Narrow" pitchFamily="34" charset="0"/>
            </a:rPr>
            <a:t>соціального характеру</a:t>
          </a:r>
        </a:p>
      </dgm:t>
    </dgm:pt>
    <dgm:pt modelId="{0032A15D-6ADB-4A72-8BE2-020FF1B102AB}" type="parTrans" cxnId="{55DD8922-5D5A-4267-88D1-D0190C36E26C}">
      <dgm:prSet/>
      <dgm:spPr/>
      <dgm:t>
        <a:bodyPr/>
        <a:lstStyle/>
        <a:p>
          <a:endParaRPr lang="uk-UA"/>
        </a:p>
      </dgm:t>
    </dgm:pt>
    <dgm:pt modelId="{4BE2711A-44C1-4282-879B-27E466829423}" type="sibTrans" cxnId="{55DD8922-5D5A-4267-88D1-D0190C36E26C}">
      <dgm:prSet/>
      <dgm:spPr/>
      <dgm:t>
        <a:bodyPr/>
        <a:lstStyle/>
        <a:p>
          <a:endParaRPr lang="uk-UA"/>
        </a:p>
      </dgm:t>
    </dgm:pt>
    <dgm:pt modelId="{E7067415-6ED4-4BA7-BA4E-AE1535A50B4F}" type="pres">
      <dgm:prSet presAssocID="{B80708E7-0ABE-40A8-AA05-55144DC57547}" presName="composite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4A201C4-982B-4D6D-ABCC-7750C724B56D}" type="pres">
      <dgm:prSet presAssocID="{B80708E7-0ABE-40A8-AA05-55144DC57547}" presName="radial" presStyleCnt="0">
        <dgm:presLayoutVars>
          <dgm:animLvl val="ctr"/>
        </dgm:presLayoutVars>
      </dgm:prSet>
      <dgm:spPr/>
    </dgm:pt>
    <dgm:pt modelId="{A0C60D2B-F2B2-49BA-A78D-0A8E3322A18B}" type="pres">
      <dgm:prSet presAssocID="{91455811-0431-492C-A765-EBECC9C05D24}" presName="centerShape" presStyleLbl="vennNode1" presStyleIdx="0" presStyleCnt="5" custScaleX="97828" custScaleY="75885" custLinFactNeighborX="940" custLinFactNeighborY="4547"/>
      <dgm:spPr/>
      <dgm:t>
        <a:bodyPr/>
        <a:lstStyle/>
        <a:p>
          <a:endParaRPr lang="ru-RU"/>
        </a:p>
      </dgm:t>
    </dgm:pt>
    <dgm:pt modelId="{A39BAACD-6428-4249-B269-7AA58E64CCC3}" type="pres">
      <dgm:prSet presAssocID="{1362139B-6AF3-4D23-A426-44A02E5AEA95}" presName="node" presStyleLbl="vennNode1" presStyleIdx="1" presStyleCnt="5" custScaleX="197757" custScaleY="127516" custRadScaleRad="81245" custRadScaleInc="-54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71B783-8B5C-413F-A792-C49916A0820D}" type="pres">
      <dgm:prSet presAssocID="{6A3B8578-98C5-4F2E-A9D2-7C2DFEEBAB3F}" presName="node" presStyleLbl="vennNode1" presStyleIdx="2" presStyleCnt="5" custScaleX="177242" custRadScaleRad="123464" custRadScaleInc="489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9AA543-ACB0-4C06-8689-883F471C234D}" type="pres">
      <dgm:prSet presAssocID="{25076D6A-0E4A-414E-ADB8-E0388CCA1E69}" presName="node" presStyleLbl="vennNode1" presStyleIdx="3" presStyleCnt="5" custScaleX="167280" custRadScaleRad="94205" custRadScaleInc="-53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86C169-7803-48C6-8383-237D6936F1C4}" type="pres">
      <dgm:prSet presAssocID="{A6BFF059-0728-4AE3-AC2B-02C0D313E80E}" presName="node" presStyleLbl="vennNode1" presStyleIdx="4" presStyleCnt="5" custScaleX="166189" custScaleY="110986" custRadScaleRad="117916" custRadScaleInc="-55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309E8A-391C-459C-A68E-303D245DF5FA}" type="presOf" srcId="{B80708E7-0ABE-40A8-AA05-55144DC57547}" destId="{E7067415-6ED4-4BA7-BA4E-AE1535A50B4F}" srcOrd="0" destOrd="0" presId="urn:microsoft.com/office/officeart/2005/8/layout/radial3"/>
    <dgm:cxn modelId="{2F67B317-6457-41BD-8098-3074E3C8D8AF}" type="presOf" srcId="{6A3B8578-98C5-4F2E-A9D2-7C2DFEEBAB3F}" destId="{0D71B783-8B5C-413F-A792-C49916A0820D}" srcOrd="0" destOrd="0" presId="urn:microsoft.com/office/officeart/2005/8/layout/radial3"/>
    <dgm:cxn modelId="{E0CBC65C-2E17-4E47-AEC2-D76A5C76F065}" type="presOf" srcId="{1362139B-6AF3-4D23-A426-44A02E5AEA95}" destId="{A39BAACD-6428-4249-B269-7AA58E64CCC3}" srcOrd="0" destOrd="0" presId="urn:microsoft.com/office/officeart/2005/8/layout/radial3"/>
    <dgm:cxn modelId="{6C053E85-C4BF-4399-A270-C12F6683F8AA}" srcId="{91455811-0431-492C-A765-EBECC9C05D24}" destId="{1362139B-6AF3-4D23-A426-44A02E5AEA95}" srcOrd="0" destOrd="0" parTransId="{8BBB4EB2-FAF6-4797-86D5-21721B3AAB81}" sibTransId="{248E789B-16A8-41DC-88D8-F009FCC51F86}"/>
    <dgm:cxn modelId="{55DD8922-5D5A-4267-88D1-D0190C36E26C}" srcId="{91455811-0431-492C-A765-EBECC9C05D24}" destId="{A6BFF059-0728-4AE3-AC2B-02C0D313E80E}" srcOrd="3" destOrd="0" parTransId="{0032A15D-6ADB-4A72-8BE2-020FF1B102AB}" sibTransId="{4BE2711A-44C1-4282-879B-27E466829423}"/>
    <dgm:cxn modelId="{3022C9CB-B705-44B7-9066-EBDD4B599AE1}" type="presOf" srcId="{A6BFF059-0728-4AE3-AC2B-02C0D313E80E}" destId="{CF86C169-7803-48C6-8383-237D6936F1C4}" srcOrd="0" destOrd="0" presId="urn:microsoft.com/office/officeart/2005/8/layout/radial3"/>
    <dgm:cxn modelId="{D877A034-6706-47C1-AFB4-380941B5CB76}" srcId="{91455811-0431-492C-A765-EBECC9C05D24}" destId="{6A3B8578-98C5-4F2E-A9D2-7C2DFEEBAB3F}" srcOrd="1" destOrd="0" parTransId="{A05C6AA7-2AE7-44AA-9BCD-1B387D4B555A}" sibTransId="{67C72A43-9BA5-469A-A4B5-0FDAC3A2B25F}"/>
    <dgm:cxn modelId="{551F67EE-5959-47D2-A21B-4D2B925E5D08}" type="presOf" srcId="{25076D6A-0E4A-414E-ADB8-E0388CCA1E69}" destId="{469AA543-ACB0-4C06-8689-883F471C234D}" srcOrd="0" destOrd="0" presId="urn:microsoft.com/office/officeart/2005/8/layout/radial3"/>
    <dgm:cxn modelId="{167FA156-9068-4B08-B4BB-840467B64293}" srcId="{91455811-0431-492C-A765-EBECC9C05D24}" destId="{25076D6A-0E4A-414E-ADB8-E0388CCA1E69}" srcOrd="2" destOrd="0" parTransId="{22C9600E-71D1-4A72-9625-AE9EECD6AD8E}" sibTransId="{4090FF71-13F2-460C-8368-3303FA3144FB}"/>
    <dgm:cxn modelId="{5B8E89D6-20CB-431B-89A3-7245CA623E34}" type="presOf" srcId="{91455811-0431-492C-A765-EBECC9C05D24}" destId="{A0C60D2B-F2B2-49BA-A78D-0A8E3322A18B}" srcOrd="0" destOrd="0" presId="urn:microsoft.com/office/officeart/2005/8/layout/radial3"/>
    <dgm:cxn modelId="{15FA2E8E-29A7-4301-BF30-31C6D2EB7D1E}" srcId="{B80708E7-0ABE-40A8-AA05-55144DC57547}" destId="{91455811-0431-492C-A765-EBECC9C05D24}" srcOrd="0" destOrd="0" parTransId="{4D722E00-A3FD-4713-97C1-FA26BA0C0259}" sibTransId="{F6D0A80F-38D2-4808-9B8B-44708DD387B6}"/>
    <dgm:cxn modelId="{E142DAF0-18B2-4553-B66A-5EF0E8F8FC51}" type="presParOf" srcId="{E7067415-6ED4-4BA7-BA4E-AE1535A50B4F}" destId="{64A201C4-982B-4D6D-ABCC-7750C724B56D}" srcOrd="0" destOrd="0" presId="urn:microsoft.com/office/officeart/2005/8/layout/radial3"/>
    <dgm:cxn modelId="{9A2A3E35-5490-42E8-BBE6-D0DB0C9D06D6}" type="presParOf" srcId="{64A201C4-982B-4D6D-ABCC-7750C724B56D}" destId="{A0C60D2B-F2B2-49BA-A78D-0A8E3322A18B}" srcOrd="0" destOrd="0" presId="urn:microsoft.com/office/officeart/2005/8/layout/radial3"/>
    <dgm:cxn modelId="{0AD1DBC6-6BA0-4851-9ACC-D35AD2B5A24C}" type="presParOf" srcId="{64A201C4-982B-4D6D-ABCC-7750C724B56D}" destId="{A39BAACD-6428-4249-B269-7AA58E64CCC3}" srcOrd="1" destOrd="0" presId="urn:microsoft.com/office/officeart/2005/8/layout/radial3"/>
    <dgm:cxn modelId="{40827EEA-3539-453E-9EF2-88AB557D56E7}" type="presParOf" srcId="{64A201C4-982B-4D6D-ABCC-7750C724B56D}" destId="{0D71B783-8B5C-413F-A792-C49916A0820D}" srcOrd="2" destOrd="0" presId="urn:microsoft.com/office/officeart/2005/8/layout/radial3"/>
    <dgm:cxn modelId="{00CE2614-60AF-482E-8675-3507A3EDBAE5}" type="presParOf" srcId="{64A201C4-982B-4D6D-ABCC-7750C724B56D}" destId="{469AA543-ACB0-4C06-8689-883F471C234D}" srcOrd="3" destOrd="0" presId="urn:microsoft.com/office/officeart/2005/8/layout/radial3"/>
    <dgm:cxn modelId="{B39C1817-61AF-4F09-879A-FE8983869E77}" type="presParOf" srcId="{64A201C4-982B-4D6D-ABCC-7750C724B56D}" destId="{CF86C169-7803-48C6-8383-237D6936F1C4}" srcOrd="4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B3A8899-6519-4AD5-A42F-6C8D4EF9C430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ru-RU"/>
        </a:p>
      </dgm:t>
    </dgm:pt>
    <dgm:pt modelId="{B6F4F98C-B7A4-4970-943E-1B4EC5E18E91}">
      <dgm:prSet phldrT="[Текст]" custT="1"/>
      <dgm:spPr/>
      <dgm:t>
        <a:bodyPr/>
        <a:lstStyle/>
        <a:p>
          <a:r>
            <a:rPr lang="ru-RU" sz="3000" b="1" dirty="0"/>
            <a:t>ПЛАНИ ЗАХОДІВ В НАДЗВИЧАЙНИХ СИТУАЦІ</a:t>
          </a:r>
          <a:r>
            <a:rPr lang="ru-RU" sz="3200" b="1" dirty="0"/>
            <a:t>ЯХ</a:t>
          </a:r>
          <a:endParaRPr lang="ru-RU" sz="3200" dirty="0"/>
        </a:p>
      </dgm:t>
    </dgm:pt>
    <dgm:pt modelId="{1A68AF5E-D3AA-4C09-9B85-0686CE496A99}" type="parTrans" cxnId="{0B732C4F-1D7C-4BBF-BC0F-5983FD837F4A}">
      <dgm:prSet/>
      <dgm:spPr/>
      <dgm:t>
        <a:bodyPr/>
        <a:lstStyle/>
        <a:p>
          <a:endParaRPr lang="ru-RU"/>
        </a:p>
      </dgm:t>
    </dgm:pt>
    <dgm:pt modelId="{16AAACD8-9635-4A38-BAD6-62914421EBF2}" type="sibTrans" cxnId="{0B732C4F-1D7C-4BBF-BC0F-5983FD837F4A}">
      <dgm:prSet/>
      <dgm:spPr/>
      <dgm:t>
        <a:bodyPr/>
        <a:lstStyle/>
        <a:p>
          <a:endParaRPr lang="ru-RU"/>
        </a:p>
      </dgm:t>
    </dgm:pt>
    <dgm:pt modelId="{C1B0FB87-15A1-4019-8BB2-6374CED02BC5}">
      <dgm:prSet phldrT="[Текст]" custT="1"/>
      <dgm:spPr/>
      <dgm:t>
        <a:bodyPr/>
        <a:lstStyle/>
        <a:p>
          <a:r>
            <a:rPr lang="uk-UA" sz="2800" dirty="0"/>
            <a:t>посилення технічної надійності архівних об’єктів</a:t>
          </a:r>
          <a:endParaRPr lang="ru-RU" sz="2800" dirty="0"/>
        </a:p>
      </dgm:t>
    </dgm:pt>
    <dgm:pt modelId="{BB931F0B-F2E3-4FD1-88F3-B2EA0470613B}" type="parTrans" cxnId="{C5BB830E-7451-4974-AC62-AAE97D3DAF92}">
      <dgm:prSet/>
      <dgm:spPr/>
      <dgm:t>
        <a:bodyPr/>
        <a:lstStyle/>
        <a:p>
          <a:endParaRPr lang="ru-RU"/>
        </a:p>
      </dgm:t>
    </dgm:pt>
    <dgm:pt modelId="{9A419DBA-4862-4321-BA8C-BD98B7AF3119}" type="sibTrans" cxnId="{C5BB830E-7451-4974-AC62-AAE97D3DAF92}">
      <dgm:prSet/>
      <dgm:spPr/>
      <dgm:t>
        <a:bodyPr/>
        <a:lstStyle/>
        <a:p>
          <a:endParaRPr lang="ru-RU"/>
        </a:p>
      </dgm:t>
    </dgm:pt>
    <dgm:pt modelId="{C00C4F28-B5EA-4925-AFAD-ADA8BADA06C8}">
      <dgm:prSet phldrT="[Текст]" custT="1"/>
      <dgm:spPr/>
      <dgm:t>
        <a:bodyPr/>
        <a:lstStyle/>
        <a:p>
          <a:r>
            <a:rPr lang="ru-RU" sz="2800" dirty="0" err="1"/>
            <a:t>забезпечення</a:t>
          </a:r>
          <a:r>
            <a:rPr lang="ru-RU" sz="2800" dirty="0"/>
            <a:t> </a:t>
          </a:r>
          <a:r>
            <a:rPr lang="ru-RU" sz="2800" dirty="0" err="1"/>
            <a:t>матеріальних</a:t>
          </a:r>
          <a:r>
            <a:rPr lang="ru-RU" sz="2800" dirty="0"/>
            <a:t> і </a:t>
          </a:r>
          <a:r>
            <a:rPr lang="ru-RU" sz="2800" dirty="0" err="1"/>
            <a:t>людських</a:t>
          </a:r>
          <a:r>
            <a:rPr lang="ru-RU" sz="2800" dirty="0"/>
            <a:t> </a:t>
          </a:r>
          <a:r>
            <a:rPr lang="ru-RU" sz="2800" dirty="0" err="1"/>
            <a:t>ресурсів</a:t>
          </a:r>
          <a:endParaRPr lang="ru-RU" sz="2800" dirty="0"/>
        </a:p>
      </dgm:t>
    </dgm:pt>
    <dgm:pt modelId="{4A4CB271-82F9-4D99-956D-289B5DE6B2C9}" type="parTrans" cxnId="{ED808BFF-D785-4620-B27B-2B832D853443}">
      <dgm:prSet/>
      <dgm:spPr/>
      <dgm:t>
        <a:bodyPr/>
        <a:lstStyle/>
        <a:p>
          <a:endParaRPr lang="ru-RU"/>
        </a:p>
      </dgm:t>
    </dgm:pt>
    <dgm:pt modelId="{050AE004-189B-49A7-9CB5-F5C338A64C11}" type="sibTrans" cxnId="{ED808BFF-D785-4620-B27B-2B832D853443}">
      <dgm:prSet/>
      <dgm:spPr/>
      <dgm:t>
        <a:bodyPr/>
        <a:lstStyle/>
        <a:p>
          <a:endParaRPr lang="ru-RU"/>
        </a:p>
      </dgm:t>
    </dgm:pt>
    <dgm:pt modelId="{DA84812D-2BDB-4B6A-BD97-8948BDB6295E}">
      <dgm:prSet phldrT="[Текст]" custT="1"/>
      <dgm:spPr/>
      <dgm:t>
        <a:bodyPr/>
        <a:lstStyle/>
        <a:p>
          <a:r>
            <a:rPr lang="uk-UA" sz="2800" dirty="0"/>
            <a:t>визначення складу, обсягу, маршрутів евакуації документів </a:t>
          </a:r>
          <a:endParaRPr lang="ru-RU" sz="2800" dirty="0"/>
        </a:p>
      </dgm:t>
    </dgm:pt>
    <dgm:pt modelId="{CB12F25D-CCE6-4A55-AE4D-97600533D353}" type="parTrans" cxnId="{96F27A4A-DA07-44F3-9FA7-5848D3829ABA}">
      <dgm:prSet/>
      <dgm:spPr/>
      <dgm:t>
        <a:bodyPr/>
        <a:lstStyle/>
        <a:p>
          <a:endParaRPr lang="ru-RU"/>
        </a:p>
      </dgm:t>
    </dgm:pt>
    <dgm:pt modelId="{161B7763-280A-407F-8D20-02DF84B06393}" type="sibTrans" cxnId="{96F27A4A-DA07-44F3-9FA7-5848D3829ABA}">
      <dgm:prSet/>
      <dgm:spPr/>
      <dgm:t>
        <a:bodyPr/>
        <a:lstStyle/>
        <a:p>
          <a:endParaRPr lang="ru-RU"/>
        </a:p>
      </dgm:t>
    </dgm:pt>
    <dgm:pt modelId="{D223A8E4-A45A-4D8D-A22A-0A071858285E}">
      <dgm:prSet phldrT="[Текст]" custT="1"/>
      <dgm:spPr/>
      <dgm:t>
        <a:bodyPr/>
        <a:lstStyle/>
        <a:p>
          <a:r>
            <a:rPr lang="ru-RU" sz="2800" dirty="0" err="1"/>
            <a:t>визначення</a:t>
          </a:r>
          <a:r>
            <a:rPr lang="ru-RU" sz="2800" dirty="0"/>
            <a:t> </a:t>
          </a:r>
          <a:r>
            <a:rPr lang="ru-RU" sz="2800" dirty="0" err="1"/>
            <a:t>кількості</a:t>
          </a:r>
          <a:r>
            <a:rPr lang="ru-RU" sz="2800" dirty="0"/>
            <a:t> та </a:t>
          </a:r>
          <a:r>
            <a:rPr lang="ru-RU" sz="2800" dirty="0" err="1"/>
            <a:t>видів</a:t>
          </a:r>
          <a:r>
            <a:rPr lang="ru-RU" sz="2800" dirty="0"/>
            <a:t> </a:t>
          </a:r>
          <a:r>
            <a:rPr lang="ru-RU" sz="2800" dirty="0" err="1"/>
            <a:t>обладнання</a:t>
          </a:r>
          <a:r>
            <a:rPr lang="ru-RU" sz="2800" dirty="0"/>
            <a:t>, </a:t>
          </a:r>
          <a:r>
            <a:rPr lang="ru-RU" sz="2800" dirty="0" err="1"/>
            <a:t>пакувальних</a:t>
          </a:r>
          <a:r>
            <a:rPr lang="ru-RU" sz="2800" dirty="0"/>
            <a:t> </a:t>
          </a:r>
          <a:r>
            <a:rPr lang="ru-RU" sz="2800" dirty="0" err="1"/>
            <a:t>засобів</a:t>
          </a:r>
          <a:r>
            <a:rPr lang="ru-RU" sz="2800" dirty="0"/>
            <a:t> </a:t>
          </a:r>
          <a:r>
            <a:rPr lang="uk-UA" sz="2800" dirty="0"/>
            <a:t>для евакуації </a:t>
          </a:r>
          <a:r>
            <a:rPr lang="ru-RU" sz="2800" dirty="0"/>
            <a:t> </a:t>
          </a:r>
        </a:p>
      </dgm:t>
    </dgm:pt>
    <dgm:pt modelId="{AB36DC81-A5DD-4038-B6C0-FA3CC053EEF0}" type="sibTrans" cxnId="{4915C18A-70A5-4476-B406-F7EE5BCC564E}">
      <dgm:prSet/>
      <dgm:spPr/>
      <dgm:t>
        <a:bodyPr/>
        <a:lstStyle/>
        <a:p>
          <a:endParaRPr lang="ru-RU"/>
        </a:p>
      </dgm:t>
    </dgm:pt>
    <dgm:pt modelId="{2450F0F6-00A3-4CD6-A913-ADFC842F9FF7}" type="parTrans" cxnId="{4915C18A-70A5-4476-B406-F7EE5BCC564E}">
      <dgm:prSet/>
      <dgm:spPr/>
      <dgm:t>
        <a:bodyPr/>
        <a:lstStyle/>
        <a:p>
          <a:endParaRPr lang="ru-RU"/>
        </a:p>
      </dgm:t>
    </dgm:pt>
    <dgm:pt modelId="{76D391D3-6565-43BC-8049-FF4DB02FF0C0}">
      <dgm:prSet phldrT="[Текст]" custT="1"/>
      <dgm:spPr/>
      <dgm:t>
        <a:bodyPr/>
        <a:lstStyle/>
        <a:p>
          <a:r>
            <a:rPr lang="ru-RU" sz="2800" dirty="0" err="1"/>
            <a:t>вирішення</a:t>
          </a:r>
          <a:r>
            <a:rPr lang="ru-RU" sz="2800" dirty="0"/>
            <a:t> </a:t>
          </a:r>
          <a:r>
            <a:rPr lang="ru-RU" sz="2800" dirty="0" err="1"/>
            <a:t>питання</a:t>
          </a:r>
          <a:r>
            <a:rPr lang="ru-RU" sz="2800" dirty="0"/>
            <a:t> </a:t>
          </a:r>
          <a:r>
            <a:rPr lang="ru-RU" sz="2800" dirty="0" err="1"/>
            <a:t>щодо</a:t>
          </a:r>
          <a:r>
            <a:rPr lang="ru-RU" sz="2800" dirty="0"/>
            <a:t> </a:t>
          </a:r>
          <a:r>
            <a:rPr lang="ru-RU" sz="2800" dirty="0" err="1"/>
            <a:t>транспортування</a:t>
          </a:r>
          <a:r>
            <a:rPr lang="ru-RU" sz="2800" dirty="0"/>
            <a:t> та </a:t>
          </a:r>
          <a:r>
            <a:rPr lang="ru-RU" sz="2800" dirty="0" err="1"/>
            <a:t>місця</a:t>
          </a:r>
          <a:r>
            <a:rPr lang="ru-RU" sz="2800" dirty="0"/>
            <a:t> </a:t>
          </a:r>
          <a:r>
            <a:rPr lang="ru-RU" sz="2800" dirty="0" err="1"/>
            <a:t>евакуації</a:t>
          </a:r>
          <a:endParaRPr lang="ru-RU" sz="2800" dirty="0"/>
        </a:p>
      </dgm:t>
    </dgm:pt>
    <dgm:pt modelId="{A12CA50E-F960-4A42-9850-E72C2AFB5F60}" type="parTrans" cxnId="{099F1EED-235B-464E-BB55-63A96F449360}">
      <dgm:prSet/>
      <dgm:spPr/>
      <dgm:t>
        <a:bodyPr/>
        <a:lstStyle/>
        <a:p>
          <a:endParaRPr lang="ru-RU"/>
        </a:p>
      </dgm:t>
    </dgm:pt>
    <dgm:pt modelId="{AB515A0F-FE6A-4477-9D2C-74A02B4A5C1B}" type="sibTrans" cxnId="{099F1EED-235B-464E-BB55-63A96F449360}">
      <dgm:prSet/>
      <dgm:spPr/>
      <dgm:t>
        <a:bodyPr/>
        <a:lstStyle/>
        <a:p>
          <a:endParaRPr lang="ru-RU"/>
        </a:p>
      </dgm:t>
    </dgm:pt>
    <dgm:pt modelId="{EEB9A894-15B2-4E5F-BD34-450B5CB5305C}" type="pres">
      <dgm:prSet presAssocID="{BB3A8899-6519-4AD5-A42F-6C8D4EF9C43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3E0D49-453A-4BA2-B779-65488A0C98A3}" type="pres">
      <dgm:prSet presAssocID="{B6F4F98C-B7A4-4970-943E-1B4EC5E18E91}" presName="root1" presStyleCnt="0"/>
      <dgm:spPr/>
    </dgm:pt>
    <dgm:pt modelId="{2386CAAD-23F3-44A1-AAC8-1EF2837B6E09}" type="pres">
      <dgm:prSet presAssocID="{B6F4F98C-B7A4-4970-943E-1B4EC5E18E91}" presName="LevelOneTextNode" presStyleLbl="node0" presStyleIdx="0" presStyleCnt="1" custScaleX="244350" custScaleY="313697" custLinFactX="-100000" custLinFactNeighborX="-130384" custLinFactNeighborY="-111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0684614-BEF9-4434-B1E7-3C6B0498D0F4}" type="pres">
      <dgm:prSet presAssocID="{B6F4F98C-B7A4-4970-943E-1B4EC5E18E91}" presName="level2hierChild" presStyleCnt="0"/>
      <dgm:spPr/>
    </dgm:pt>
    <dgm:pt modelId="{3EFA0539-A56F-42AF-95D2-9294DE1D0230}" type="pres">
      <dgm:prSet presAssocID="{BB931F0B-F2E3-4FD1-88F3-B2EA0470613B}" presName="conn2-1" presStyleLbl="parChTrans1D2" presStyleIdx="0" presStyleCnt="5"/>
      <dgm:spPr/>
      <dgm:t>
        <a:bodyPr/>
        <a:lstStyle/>
        <a:p>
          <a:endParaRPr lang="ru-RU"/>
        </a:p>
      </dgm:t>
    </dgm:pt>
    <dgm:pt modelId="{69F90736-7FF7-4F4D-A426-8C76DF3A2083}" type="pres">
      <dgm:prSet presAssocID="{BB931F0B-F2E3-4FD1-88F3-B2EA0470613B}" presName="connTx" presStyleLbl="parChTrans1D2" presStyleIdx="0" presStyleCnt="5"/>
      <dgm:spPr/>
      <dgm:t>
        <a:bodyPr/>
        <a:lstStyle/>
        <a:p>
          <a:endParaRPr lang="ru-RU"/>
        </a:p>
      </dgm:t>
    </dgm:pt>
    <dgm:pt modelId="{79251B2D-0F3A-4A63-B246-2B0B99150EAE}" type="pres">
      <dgm:prSet presAssocID="{C1B0FB87-15A1-4019-8BB2-6374CED02BC5}" presName="root2" presStyleCnt="0"/>
      <dgm:spPr/>
    </dgm:pt>
    <dgm:pt modelId="{928A1C0D-A763-4E03-8083-88797A269737}" type="pres">
      <dgm:prSet presAssocID="{C1B0FB87-15A1-4019-8BB2-6374CED02BC5}" presName="LevelTwoTextNode" presStyleLbl="node2" presStyleIdx="0" presStyleCnt="5" custScaleX="533857" custScaleY="234131" custLinFactNeighborX="-10157" custLinFactNeighborY="-70538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FA09F9B-4F8D-48A3-BD4E-58A85E6234FE}" type="pres">
      <dgm:prSet presAssocID="{C1B0FB87-15A1-4019-8BB2-6374CED02BC5}" presName="level3hierChild" presStyleCnt="0"/>
      <dgm:spPr/>
    </dgm:pt>
    <dgm:pt modelId="{A0963624-2068-4749-9863-AFA05DF982C8}" type="pres">
      <dgm:prSet presAssocID="{4A4CB271-82F9-4D99-956D-289B5DE6B2C9}" presName="conn2-1" presStyleLbl="parChTrans1D2" presStyleIdx="1" presStyleCnt="5"/>
      <dgm:spPr/>
      <dgm:t>
        <a:bodyPr/>
        <a:lstStyle/>
        <a:p>
          <a:endParaRPr lang="ru-RU"/>
        </a:p>
      </dgm:t>
    </dgm:pt>
    <dgm:pt modelId="{38AF1255-2599-45B0-A04C-DB59175BB94E}" type="pres">
      <dgm:prSet presAssocID="{4A4CB271-82F9-4D99-956D-289B5DE6B2C9}" presName="connTx" presStyleLbl="parChTrans1D2" presStyleIdx="1" presStyleCnt="5"/>
      <dgm:spPr/>
      <dgm:t>
        <a:bodyPr/>
        <a:lstStyle/>
        <a:p>
          <a:endParaRPr lang="ru-RU"/>
        </a:p>
      </dgm:t>
    </dgm:pt>
    <dgm:pt modelId="{13341F3C-9935-4087-B460-903653AA568E}" type="pres">
      <dgm:prSet presAssocID="{C00C4F28-B5EA-4925-AFAD-ADA8BADA06C8}" presName="root2" presStyleCnt="0"/>
      <dgm:spPr/>
    </dgm:pt>
    <dgm:pt modelId="{C5BE506A-7D75-4D1A-A38D-A06746ACD1FF}" type="pres">
      <dgm:prSet presAssocID="{C00C4F28-B5EA-4925-AFAD-ADA8BADA06C8}" presName="LevelTwoTextNode" presStyleLbl="node2" presStyleIdx="1" presStyleCnt="5" custScaleX="530831" custScaleY="259980" custLinFactNeighborX="-10157" custLinFactNeighborY="-5386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F45D266-55D8-4CD2-A2CD-B7272EBBAB58}" type="pres">
      <dgm:prSet presAssocID="{C00C4F28-B5EA-4925-AFAD-ADA8BADA06C8}" presName="level3hierChild" presStyleCnt="0"/>
      <dgm:spPr/>
    </dgm:pt>
    <dgm:pt modelId="{6987BFE8-A1F7-4463-B46B-B35A9D9A8DFF}" type="pres">
      <dgm:prSet presAssocID="{CB12F25D-CCE6-4A55-AE4D-97600533D353}" presName="conn2-1" presStyleLbl="parChTrans1D2" presStyleIdx="2" presStyleCnt="5"/>
      <dgm:spPr/>
      <dgm:t>
        <a:bodyPr/>
        <a:lstStyle/>
        <a:p>
          <a:endParaRPr lang="ru-RU"/>
        </a:p>
      </dgm:t>
    </dgm:pt>
    <dgm:pt modelId="{441EB1DB-439A-491A-A53C-B6EE3B3F1387}" type="pres">
      <dgm:prSet presAssocID="{CB12F25D-CCE6-4A55-AE4D-97600533D353}" presName="connTx" presStyleLbl="parChTrans1D2" presStyleIdx="2" presStyleCnt="5"/>
      <dgm:spPr/>
      <dgm:t>
        <a:bodyPr/>
        <a:lstStyle/>
        <a:p>
          <a:endParaRPr lang="ru-RU"/>
        </a:p>
      </dgm:t>
    </dgm:pt>
    <dgm:pt modelId="{79C5B1FC-7A84-4F0A-969F-44EE3E1FB646}" type="pres">
      <dgm:prSet presAssocID="{DA84812D-2BDB-4B6A-BD97-8948BDB6295E}" presName="root2" presStyleCnt="0"/>
      <dgm:spPr/>
    </dgm:pt>
    <dgm:pt modelId="{11DACFFC-8F68-4D97-B797-51AED7049DA3}" type="pres">
      <dgm:prSet presAssocID="{DA84812D-2BDB-4B6A-BD97-8948BDB6295E}" presName="LevelTwoTextNode" presStyleLbl="node2" presStyleIdx="2" presStyleCnt="5" custScaleX="530421" custScaleY="185961" custLinFactNeighborX="-10157" custLinFactNeighborY="-4465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96C32C5-6079-4C53-AA06-ABC73B0DFAE8}" type="pres">
      <dgm:prSet presAssocID="{DA84812D-2BDB-4B6A-BD97-8948BDB6295E}" presName="level3hierChild" presStyleCnt="0"/>
      <dgm:spPr/>
    </dgm:pt>
    <dgm:pt modelId="{5A337F88-B857-4A3A-A4CC-62D1D31368B4}" type="pres">
      <dgm:prSet presAssocID="{2450F0F6-00A3-4CD6-A913-ADFC842F9FF7}" presName="conn2-1" presStyleLbl="parChTrans1D2" presStyleIdx="3" presStyleCnt="5"/>
      <dgm:spPr/>
      <dgm:t>
        <a:bodyPr/>
        <a:lstStyle/>
        <a:p>
          <a:endParaRPr lang="ru-RU"/>
        </a:p>
      </dgm:t>
    </dgm:pt>
    <dgm:pt modelId="{24E56405-3EA3-422F-9FE5-DFADE4D4DF4A}" type="pres">
      <dgm:prSet presAssocID="{2450F0F6-00A3-4CD6-A913-ADFC842F9FF7}" presName="connTx" presStyleLbl="parChTrans1D2" presStyleIdx="3" presStyleCnt="5"/>
      <dgm:spPr/>
      <dgm:t>
        <a:bodyPr/>
        <a:lstStyle/>
        <a:p>
          <a:endParaRPr lang="ru-RU"/>
        </a:p>
      </dgm:t>
    </dgm:pt>
    <dgm:pt modelId="{408F9341-407D-4862-B070-A930CBDAF5F6}" type="pres">
      <dgm:prSet presAssocID="{D223A8E4-A45A-4D8D-A22A-0A071858285E}" presName="root2" presStyleCnt="0"/>
      <dgm:spPr/>
    </dgm:pt>
    <dgm:pt modelId="{EBF1F45B-E525-4D35-9853-414881FAEDDC}" type="pres">
      <dgm:prSet presAssocID="{D223A8E4-A45A-4D8D-A22A-0A071858285E}" presName="LevelTwoTextNode" presStyleLbl="node2" presStyleIdx="3" presStyleCnt="5" custScaleX="531098" custScaleY="302766" custLinFactNeighborX="-10157" custLinFactNeighborY="-2459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6EDBF50E-CE68-4AC5-8348-3FB71AD4408A}" type="pres">
      <dgm:prSet presAssocID="{D223A8E4-A45A-4D8D-A22A-0A071858285E}" presName="level3hierChild" presStyleCnt="0"/>
      <dgm:spPr/>
    </dgm:pt>
    <dgm:pt modelId="{4FA11467-57BD-416E-A549-89254DF5575A}" type="pres">
      <dgm:prSet presAssocID="{A12CA50E-F960-4A42-9850-E72C2AFB5F60}" presName="conn2-1" presStyleLbl="parChTrans1D2" presStyleIdx="4" presStyleCnt="5"/>
      <dgm:spPr/>
      <dgm:t>
        <a:bodyPr/>
        <a:lstStyle/>
        <a:p>
          <a:endParaRPr lang="ru-RU"/>
        </a:p>
      </dgm:t>
    </dgm:pt>
    <dgm:pt modelId="{0B620DA6-D015-4BC7-A6C8-EE191B87F148}" type="pres">
      <dgm:prSet presAssocID="{A12CA50E-F960-4A42-9850-E72C2AFB5F60}" presName="connTx" presStyleLbl="parChTrans1D2" presStyleIdx="4" presStyleCnt="5"/>
      <dgm:spPr/>
      <dgm:t>
        <a:bodyPr/>
        <a:lstStyle/>
        <a:p>
          <a:endParaRPr lang="ru-RU"/>
        </a:p>
      </dgm:t>
    </dgm:pt>
    <dgm:pt modelId="{DB661D65-0B06-450B-94F8-C47E3756EE38}" type="pres">
      <dgm:prSet presAssocID="{76D391D3-6565-43BC-8049-FF4DB02FF0C0}" presName="root2" presStyleCnt="0"/>
      <dgm:spPr/>
    </dgm:pt>
    <dgm:pt modelId="{646C725F-AA24-4908-8F68-590D1C846C40}" type="pres">
      <dgm:prSet presAssocID="{76D391D3-6565-43BC-8049-FF4DB02FF0C0}" presName="LevelTwoTextNode" presStyleLbl="node2" presStyleIdx="4" presStyleCnt="5" custScaleX="531098" custScaleY="267792" custLinFactNeighborX="-10157" custLinFactNeighborY="-3009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DD1BB068-3565-42C1-BF79-412422D72505}" type="pres">
      <dgm:prSet presAssocID="{76D391D3-6565-43BC-8049-FF4DB02FF0C0}" presName="level3hierChild" presStyleCnt="0"/>
      <dgm:spPr/>
    </dgm:pt>
  </dgm:ptLst>
  <dgm:cxnLst>
    <dgm:cxn modelId="{31E8B4E8-39C1-483D-8071-E211C8AC2FC2}" type="presOf" srcId="{2450F0F6-00A3-4CD6-A913-ADFC842F9FF7}" destId="{5A337F88-B857-4A3A-A4CC-62D1D31368B4}" srcOrd="0" destOrd="0" presId="urn:microsoft.com/office/officeart/2008/layout/HorizontalMultiLevelHierarchy"/>
    <dgm:cxn modelId="{F4ACCD66-F8A9-4987-9D69-1ECA0E8BCD2E}" type="presOf" srcId="{C00C4F28-B5EA-4925-AFAD-ADA8BADA06C8}" destId="{C5BE506A-7D75-4D1A-A38D-A06746ACD1FF}" srcOrd="0" destOrd="0" presId="urn:microsoft.com/office/officeart/2008/layout/HorizontalMultiLevelHierarchy"/>
    <dgm:cxn modelId="{A509A1B6-D5CC-487E-8482-A2092A06DE1C}" type="presOf" srcId="{A12CA50E-F960-4A42-9850-E72C2AFB5F60}" destId="{4FA11467-57BD-416E-A549-89254DF5575A}" srcOrd="0" destOrd="0" presId="urn:microsoft.com/office/officeart/2008/layout/HorizontalMultiLevelHierarchy"/>
    <dgm:cxn modelId="{B78FB931-24CC-4DAC-9A93-37A76AC245D6}" type="presOf" srcId="{BB3A8899-6519-4AD5-A42F-6C8D4EF9C430}" destId="{EEB9A894-15B2-4E5F-BD34-450B5CB5305C}" srcOrd="0" destOrd="0" presId="urn:microsoft.com/office/officeart/2008/layout/HorizontalMultiLevelHierarchy"/>
    <dgm:cxn modelId="{3733354F-C1DD-49FD-B997-21F21661FF53}" type="presOf" srcId="{CB12F25D-CCE6-4A55-AE4D-97600533D353}" destId="{6987BFE8-A1F7-4463-B46B-B35A9D9A8DFF}" srcOrd="0" destOrd="0" presId="urn:microsoft.com/office/officeart/2008/layout/HorizontalMultiLevelHierarchy"/>
    <dgm:cxn modelId="{B5F46472-BC01-4BE5-A4C7-6401BD045097}" type="presOf" srcId="{B6F4F98C-B7A4-4970-943E-1B4EC5E18E91}" destId="{2386CAAD-23F3-44A1-AAC8-1EF2837B6E09}" srcOrd="0" destOrd="0" presId="urn:microsoft.com/office/officeart/2008/layout/HorizontalMultiLevelHierarchy"/>
    <dgm:cxn modelId="{4915C18A-70A5-4476-B406-F7EE5BCC564E}" srcId="{B6F4F98C-B7A4-4970-943E-1B4EC5E18E91}" destId="{D223A8E4-A45A-4D8D-A22A-0A071858285E}" srcOrd="3" destOrd="0" parTransId="{2450F0F6-00A3-4CD6-A913-ADFC842F9FF7}" sibTransId="{AB36DC81-A5DD-4038-B6C0-FA3CC053EEF0}"/>
    <dgm:cxn modelId="{DFB4469B-47C3-48B4-B1B7-CB0C01B583DC}" type="presOf" srcId="{BB931F0B-F2E3-4FD1-88F3-B2EA0470613B}" destId="{3EFA0539-A56F-42AF-95D2-9294DE1D0230}" srcOrd="0" destOrd="0" presId="urn:microsoft.com/office/officeart/2008/layout/HorizontalMultiLevelHierarchy"/>
    <dgm:cxn modelId="{C5BB830E-7451-4974-AC62-AAE97D3DAF92}" srcId="{B6F4F98C-B7A4-4970-943E-1B4EC5E18E91}" destId="{C1B0FB87-15A1-4019-8BB2-6374CED02BC5}" srcOrd="0" destOrd="0" parTransId="{BB931F0B-F2E3-4FD1-88F3-B2EA0470613B}" sibTransId="{9A419DBA-4862-4321-BA8C-BD98B7AF3119}"/>
    <dgm:cxn modelId="{7D8D440A-E042-4601-9C03-3013CB67E40A}" type="presOf" srcId="{4A4CB271-82F9-4D99-956D-289B5DE6B2C9}" destId="{A0963624-2068-4749-9863-AFA05DF982C8}" srcOrd="0" destOrd="0" presId="urn:microsoft.com/office/officeart/2008/layout/HorizontalMultiLevelHierarchy"/>
    <dgm:cxn modelId="{5C6C7BE9-FD66-4FC6-A753-A16E0F2B21C6}" type="presOf" srcId="{CB12F25D-CCE6-4A55-AE4D-97600533D353}" destId="{441EB1DB-439A-491A-A53C-B6EE3B3F1387}" srcOrd="1" destOrd="0" presId="urn:microsoft.com/office/officeart/2008/layout/HorizontalMultiLevelHierarchy"/>
    <dgm:cxn modelId="{099F1EED-235B-464E-BB55-63A96F449360}" srcId="{B6F4F98C-B7A4-4970-943E-1B4EC5E18E91}" destId="{76D391D3-6565-43BC-8049-FF4DB02FF0C0}" srcOrd="4" destOrd="0" parTransId="{A12CA50E-F960-4A42-9850-E72C2AFB5F60}" sibTransId="{AB515A0F-FE6A-4477-9D2C-74A02B4A5C1B}"/>
    <dgm:cxn modelId="{1EBC9234-88F8-4D70-9C2C-4CAEF7645578}" type="presOf" srcId="{C1B0FB87-15A1-4019-8BB2-6374CED02BC5}" destId="{928A1C0D-A763-4E03-8083-88797A269737}" srcOrd="0" destOrd="0" presId="urn:microsoft.com/office/officeart/2008/layout/HorizontalMultiLevelHierarchy"/>
    <dgm:cxn modelId="{0B732C4F-1D7C-4BBF-BC0F-5983FD837F4A}" srcId="{BB3A8899-6519-4AD5-A42F-6C8D4EF9C430}" destId="{B6F4F98C-B7A4-4970-943E-1B4EC5E18E91}" srcOrd="0" destOrd="0" parTransId="{1A68AF5E-D3AA-4C09-9B85-0686CE496A99}" sibTransId="{16AAACD8-9635-4A38-BAD6-62914421EBF2}"/>
    <dgm:cxn modelId="{AA101180-A805-456D-B0DA-D648AD92FD91}" type="presOf" srcId="{BB931F0B-F2E3-4FD1-88F3-B2EA0470613B}" destId="{69F90736-7FF7-4F4D-A426-8C76DF3A2083}" srcOrd="1" destOrd="0" presId="urn:microsoft.com/office/officeart/2008/layout/HorizontalMultiLevelHierarchy"/>
    <dgm:cxn modelId="{9006BDA6-14FF-46A6-9713-B218565AE861}" type="presOf" srcId="{76D391D3-6565-43BC-8049-FF4DB02FF0C0}" destId="{646C725F-AA24-4908-8F68-590D1C846C40}" srcOrd="0" destOrd="0" presId="urn:microsoft.com/office/officeart/2008/layout/HorizontalMultiLevelHierarchy"/>
    <dgm:cxn modelId="{96F27A4A-DA07-44F3-9FA7-5848D3829ABA}" srcId="{B6F4F98C-B7A4-4970-943E-1B4EC5E18E91}" destId="{DA84812D-2BDB-4B6A-BD97-8948BDB6295E}" srcOrd="2" destOrd="0" parTransId="{CB12F25D-CCE6-4A55-AE4D-97600533D353}" sibTransId="{161B7763-280A-407F-8D20-02DF84B06393}"/>
    <dgm:cxn modelId="{A48B2C55-93A8-449F-B5C4-072D964497CD}" type="presOf" srcId="{DA84812D-2BDB-4B6A-BD97-8948BDB6295E}" destId="{11DACFFC-8F68-4D97-B797-51AED7049DA3}" srcOrd="0" destOrd="0" presId="urn:microsoft.com/office/officeart/2008/layout/HorizontalMultiLevelHierarchy"/>
    <dgm:cxn modelId="{D686BF70-78ED-4507-8DA0-053722EA7B60}" type="presOf" srcId="{D223A8E4-A45A-4D8D-A22A-0A071858285E}" destId="{EBF1F45B-E525-4D35-9853-414881FAEDDC}" srcOrd="0" destOrd="0" presId="urn:microsoft.com/office/officeart/2008/layout/HorizontalMultiLevelHierarchy"/>
    <dgm:cxn modelId="{6EF07FC9-C18D-4488-B839-ED62046BE64D}" type="presOf" srcId="{A12CA50E-F960-4A42-9850-E72C2AFB5F60}" destId="{0B620DA6-D015-4BC7-A6C8-EE191B87F148}" srcOrd="1" destOrd="0" presId="urn:microsoft.com/office/officeart/2008/layout/HorizontalMultiLevelHierarchy"/>
    <dgm:cxn modelId="{ED808BFF-D785-4620-B27B-2B832D853443}" srcId="{B6F4F98C-B7A4-4970-943E-1B4EC5E18E91}" destId="{C00C4F28-B5EA-4925-AFAD-ADA8BADA06C8}" srcOrd="1" destOrd="0" parTransId="{4A4CB271-82F9-4D99-956D-289B5DE6B2C9}" sibTransId="{050AE004-189B-49A7-9CB5-F5C338A64C11}"/>
    <dgm:cxn modelId="{FDE8421F-08CE-45D9-B9B7-88CC124FC148}" type="presOf" srcId="{2450F0F6-00A3-4CD6-A913-ADFC842F9FF7}" destId="{24E56405-3EA3-422F-9FE5-DFADE4D4DF4A}" srcOrd="1" destOrd="0" presId="urn:microsoft.com/office/officeart/2008/layout/HorizontalMultiLevelHierarchy"/>
    <dgm:cxn modelId="{7BF2062C-6D26-4EF4-8779-DE5716459423}" type="presOf" srcId="{4A4CB271-82F9-4D99-956D-289B5DE6B2C9}" destId="{38AF1255-2599-45B0-A04C-DB59175BB94E}" srcOrd="1" destOrd="0" presId="urn:microsoft.com/office/officeart/2008/layout/HorizontalMultiLevelHierarchy"/>
    <dgm:cxn modelId="{296C7E4C-AF60-4BA8-965E-BDECF2C9C03C}" type="presParOf" srcId="{EEB9A894-15B2-4E5F-BD34-450B5CB5305C}" destId="{693E0D49-453A-4BA2-B779-65488A0C98A3}" srcOrd="0" destOrd="0" presId="urn:microsoft.com/office/officeart/2008/layout/HorizontalMultiLevelHierarchy"/>
    <dgm:cxn modelId="{8DF0FCD5-3109-49FB-B2E0-CBA8C3467B6E}" type="presParOf" srcId="{693E0D49-453A-4BA2-B779-65488A0C98A3}" destId="{2386CAAD-23F3-44A1-AAC8-1EF2837B6E09}" srcOrd="0" destOrd="0" presId="urn:microsoft.com/office/officeart/2008/layout/HorizontalMultiLevelHierarchy"/>
    <dgm:cxn modelId="{220E5D75-4743-4699-8809-05463E33D9C8}" type="presParOf" srcId="{693E0D49-453A-4BA2-B779-65488A0C98A3}" destId="{60684614-BEF9-4434-B1E7-3C6B0498D0F4}" srcOrd="1" destOrd="0" presId="urn:microsoft.com/office/officeart/2008/layout/HorizontalMultiLevelHierarchy"/>
    <dgm:cxn modelId="{6AC3143A-A663-4920-999C-57F9B8EAABD9}" type="presParOf" srcId="{60684614-BEF9-4434-B1E7-3C6B0498D0F4}" destId="{3EFA0539-A56F-42AF-95D2-9294DE1D0230}" srcOrd="0" destOrd="0" presId="urn:microsoft.com/office/officeart/2008/layout/HorizontalMultiLevelHierarchy"/>
    <dgm:cxn modelId="{F3D33C80-A3EB-4059-A94E-74AE2A375A06}" type="presParOf" srcId="{3EFA0539-A56F-42AF-95D2-9294DE1D0230}" destId="{69F90736-7FF7-4F4D-A426-8C76DF3A2083}" srcOrd="0" destOrd="0" presId="urn:microsoft.com/office/officeart/2008/layout/HorizontalMultiLevelHierarchy"/>
    <dgm:cxn modelId="{ACF30D63-1FDA-4678-8ACA-DDB214BF2E7A}" type="presParOf" srcId="{60684614-BEF9-4434-B1E7-3C6B0498D0F4}" destId="{79251B2D-0F3A-4A63-B246-2B0B99150EAE}" srcOrd="1" destOrd="0" presId="urn:microsoft.com/office/officeart/2008/layout/HorizontalMultiLevelHierarchy"/>
    <dgm:cxn modelId="{B229C7DB-B0B5-49F7-B8E9-49D3AF943DE3}" type="presParOf" srcId="{79251B2D-0F3A-4A63-B246-2B0B99150EAE}" destId="{928A1C0D-A763-4E03-8083-88797A269737}" srcOrd="0" destOrd="0" presId="urn:microsoft.com/office/officeart/2008/layout/HorizontalMultiLevelHierarchy"/>
    <dgm:cxn modelId="{FD297C0D-1E12-4547-93FE-640B3C6CA070}" type="presParOf" srcId="{79251B2D-0F3A-4A63-B246-2B0B99150EAE}" destId="{8FA09F9B-4F8D-48A3-BD4E-58A85E6234FE}" srcOrd="1" destOrd="0" presId="urn:microsoft.com/office/officeart/2008/layout/HorizontalMultiLevelHierarchy"/>
    <dgm:cxn modelId="{5645D145-36F5-4B85-A4CE-021F83573D21}" type="presParOf" srcId="{60684614-BEF9-4434-B1E7-3C6B0498D0F4}" destId="{A0963624-2068-4749-9863-AFA05DF982C8}" srcOrd="2" destOrd="0" presId="urn:microsoft.com/office/officeart/2008/layout/HorizontalMultiLevelHierarchy"/>
    <dgm:cxn modelId="{BC76F4F4-5FA1-417B-BF08-FF02AB294CB5}" type="presParOf" srcId="{A0963624-2068-4749-9863-AFA05DF982C8}" destId="{38AF1255-2599-45B0-A04C-DB59175BB94E}" srcOrd="0" destOrd="0" presId="urn:microsoft.com/office/officeart/2008/layout/HorizontalMultiLevelHierarchy"/>
    <dgm:cxn modelId="{AFE6FC0C-8218-42A5-BDFA-A75580A74ABC}" type="presParOf" srcId="{60684614-BEF9-4434-B1E7-3C6B0498D0F4}" destId="{13341F3C-9935-4087-B460-903653AA568E}" srcOrd="3" destOrd="0" presId="urn:microsoft.com/office/officeart/2008/layout/HorizontalMultiLevelHierarchy"/>
    <dgm:cxn modelId="{FAD557D5-E44A-4BE9-A4DE-C186BB042E12}" type="presParOf" srcId="{13341F3C-9935-4087-B460-903653AA568E}" destId="{C5BE506A-7D75-4D1A-A38D-A06746ACD1FF}" srcOrd="0" destOrd="0" presId="urn:microsoft.com/office/officeart/2008/layout/HorizontalMultiLevelHierarchy"/>
    <dgm:cxn modelId="{F147C055-4C95-4E29-AAD1-15BCF765E9D1}" type="presParOf" srcId="{13341F3C-9935-4087-B460-903653AA568E}" destId="{CF45D266-55D8-4CD2-A2CD-B7272EBBAB58}" srcOrd="1" destOrd="0" presId="urn:microsoft.com/office/officeart/2008/layout/HorizontalMultiLevelHierarchy"/>
    <dgm:cxn modelId="{FC0C3CAA-AB42-473E-8437-369459F1D11D}" type="presParOf" srcId="{60684614-BEF9-4434-B1E7-3C6B0498D0F4}" destId="{6987BFE8-A1F7-4463-B46B-B35A9D9A8DFF}" srcOrd="4" destOrd="0" presId="urn:microsoft.com/office/officeart/2008/layout/HorizontalMultiLevelHierarchy"/>
    <dgm:cxn modelId="{116E7B07-6455-4225-8761-AF7795B96AA1}" type="presParOf" srcId="{6987BFE8-A1F7-4463-B46B-B35A9D9A8DFF}" destId="{441EB1DB-439A-491A-A53C-B6EE3B3F1387}" srcOrd="0" destOrd="0" presId="urn:microsoft.com/office/officeart/2008/layout/HorizontalMultiLevelHierarchy"/>
    <dgm:cxn modelId="{F502A58A-F4B8-4B3E-9865-75CD57CC83C7}" type="presParOf" srcId="{60684614-BEF9-4434-B1E7-3C6B0498D0F4}" destId="{79C5B1FC-7A84-4F0A-969F-44EE3E1FB646}" srcOrd="5" destOrd="0" presId="urn:microsoft.com/office/officeart/2008/layout/HorizontalMultiLevelHierarchy"/>
    <dgm:cxn modelId="{6409E2A6-837E-432A-A4B7-D68FD6152829}" type="presParOf" srcId="{79C5B1FC-7A84-4F0A-969F-44EE3E1FB646}" destId="{11DACFFC-8F68-4D97-B797-51AED7049DA3}" srcOrd="0" destOrd="0" presId="urn:microsoft.com/office/officeart/2008/layout/HorizontalMultiLevelHierarchy"/>
    <dgm:cxn modelId="{5CE9D4DB-B739-49EA-9732-EFEBC5EF1B22}" type="presParOf" srcId="{79C5B1FC-7A84-4F0A-969F-44EE3E1FB646}" destId="{396C32C5-6079-4C53-AA06-ABC73B0DFAE8}" srcOrd="1" destOrd="0" presId="urn:microsoft.com/office/officeart/2008/layout/HorizontalMultiLevelHierarchy"/>
    <dgm:cxn modelId="{00115053-B42C-4B4F-8386-7B6738B4318B}" type="presParOf" srcId="{60684614-BEF9-4434-B1E7-3C6B0498D0F4}" destId="{5A337F88-B857-4A3A-A4CC-62D1D31368B4}" srcOrd="6" destOrd="0" presId="urn:microsoft.com/office/officeart/2008/layout/HorizontalMultiLevelHierarchy"/>
    <dgm:cxn modelId="{34E51F4D-336A-4985-BE56-19E960535784}" type="presParOf" srcId="{5A337F88-B857-4A3A-A4CC-62D1D31368B4}" destId="{24E56405-3EA3-422F-9FE5-DFADE4D4DF4A}" srcOrd="0" destOrd="0" presId="urn:microsoft.com/office/officeart/2008/layout/HorizontalMultiLevelHierarchy"/>
    <dgm:cxn modelId="{F5273940-5BA3-4655-A977-045564E8343C}" type="presParOf" srcId="{60684614-BEF9-4434-B1E7-3C6B0498D0F4}" destId="{408F9341-407D-4862-B070-A930CBDAF5F6}" srcOrd="7" destOrd="0" presId="urn:microsoft.com/office/officeart/2008/layout/HorizontalMultiLevelHierarchy"/>
    <dgm:cxn modelId="{996C71E7-56F4-45D2-A039-1179A964A5D9}" type="presParOf" srcId="{408F9341-407D-4862-B070-A930CBDAF5F6}" destId="{EBF1F45B-E525-4D35-9853-414881FAEDDC}" srcOrd="0" destOrd="0" presId="urn:microsoft.com/office/officeart/2008/layout/HorizontalMultiLevelHierarchy"/>
    <dgm:cxn modelId="{3B3E23CD-5B64-4F96-94A3-767C38E3AA4F}" type="presParOf" srcId="{408F9341-407D-4862-B070-A930CBDAF5F6}" destId="{6EDBF50E-CE68-4AC5-8348-3FB71AD4408A}" srcOrd="1" destOrd="0" presId="urn:microsoft.com/office/officeart/2008/layout/HorizontalMultiLevelHierarchy"/>
    <dgm:cxn modelId="{C2FB83C0-5A50-4EB7-BB40-28D4D857CAB9}" type="presParOf" srcId="{60684614-BEF9-4434-B1E7-3C6B0498D0F4}" destId="{4FA11467-57BD-416E-A549-89254DF5575A}" srcOrd="8" destOrd="0" presId="urn:microsoft.com/office/officeart/2008/layout/HorizontalMultiLevelHierarchy"/>
    <dgm:cxn modelId="{F4D07C2D-B988-4D73-BC06-AD5CC18E51C1}" type="presParOf" srcId="{4FA11467-57BD-416E-A549-89254DF5575A}" destId="{0B620DA6-D015-4BC7-A6C8-EE191B87F148}" srcOrd="0" destOrd="0" presId="urn:microsoft.com/office/officeart/2008/layout/HorizontalMultiLevelHierarchy"/>
    <dgm:cxn modelId="{8300DA5D-9AD3-4624-A871-EDBD7666166F}" type="presParOf" srcId="{60684614-BEF9-4434-B1E7-3C6B0498D0F4}" destId="{DB661D65-0B06-450B-94F8-C47E3756EE38}" srcOrd="9" destOrd="0" presId="urn:microsoft.com/office/officeart/2008/layout/HorizontalMultiLevelHierarchy"/>
    <dgm:cxn modelId="{9F59112D-3D1C-4E3B-8CC5-2E1D87ED8A55}" type="presParOf" srcId="{DB661D65-0B06-450B-94F8-C47E3756EE38}" destId="{646C725F-AA24-4908-8F68-590D1C846C40}" srcOrd="0" destOrd="0" presId="urn:microsoft.com/office/officeart/2008/layout/HorizontalMultiLevelHierarchy"/>
    <dgm:cxn modelId="{F9AA5E7D-0A18-45B6-B5AF-2D491047788E}" type="presParOf" srcId="{DB661D65-0B06-450B-94F8-C47E3756EE38}" destId="{DD1BB068-3565-42C1-BF79-412422D72505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BB154D2-3761-4F29-A86D-78E5C7BBD99F}" type="doc">
      <dgm:prSet loTypeId="urn:microsoft.com/office/officeart/2005/8/layout/radial4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D495CB92-864C-411F-BC03-E2C2342C0D08}">
      <dgm:prSet phldrT="[Текст]" custT="1"/>
      <dgm:spPr/>
      <dgm:t>
        <a:bodyPr/>
        <a:lstStyle/>
        <a:p>
          <a:r>
            <a:rPr lang="uk-UA" sz="3600" dirty="0">
              <a:latin typeface="Arial Narrow" pitchFamily="34" charset="0"/>
              <a:cs typeface="Angsana New" pitchFamily="18" charset="-34"/>
            </a:rPr>
            <a:t>щорічного руху справ</a:t>
          </a:r>
          <a:endParaRPr lang="ru-RU" sz="3600" dirty="0">
            <a:latin typeface="Arial Narrow" pitchFamily="34" charset="0"/>
            <a:cs typeface="Angsana New" pitchFamily="18" charset="-34"/>
          </a:endParaRPr>
        </a:p>
      </dgm:t>
    </dgm:pt>
    <dgm:pt modelId="{067FCCCC-4433-4C9A-AB07-B517DBFC6C52}" type="sibTrans" cxnId="{990406BC-FF98-47AA-B401-2A493050EDDA}">
      <dgm:prSet/>
      <dgm:spPr/>
      <dgm:t>
        <a:bodyPr/>
        <a:lstStyle/>
        <a:p>
          <a:endParaRPr lang="ru-RU"/>
        </a:p>
      </dgm:t>
    </dgm:pt>
    <dgm:pt modelId="{A0277FCD-9F96-4C73-997B-4BEA995BFCF4}" type="parTrans" cxnId="{990406BC-FF98-47AA-B401-2A493050EDDA}">
      <dgm:prSet/>
      <dgm:spPr/>
      <dgm:t>
        <a:bodyPr/>
        <a:lstStyle/>
        <a:p>
          <a:endParaRPr lang="ru-RU"/>
        </a:p>
      </dgm:t>
    </dgm:pt>
    <dgm:pt modelId="{954AF461-4788-4159-8C41-F5976AAC4B74}">
      <dgm:prSet phldrT="[Текст]" custT="1"/>
      <dgm:spPr/>
      <dgm:t>
        <a:bodyPr/>
        <a:lstStyle/>
        <a:p>
          <a:r>
            <a:rPr lang="uk-UA" sz="3600">
              <a:latin typeface="Arial Narrow" pitchFamily="34" charset="0"/>
              <a:cs typeface="Arial" pitchFamily="34" charset="0"/>
            </a:rPr>
            <a:t>створення оптимальних умов зберігання</a:t>
          </a:r>
          <a:endParaRPr lang="ru-RU" sz="3600" dirty="0">
            <a:latin typeface="Arial Narrow" pitchFamily="34" charset="0"/>
            <a:cs typeface="Arial" pitchFamily="34" charset="0"/>
          </a:endParaRPr>
        </a:p>
      </dgm:t>
    </dgm:pt>
    <dgm:pt modelId="{695E1BC7-A797-4B1C-846F-4BBA7A98866D}" type="sibTrans" cxnId="{8334FC0D-AC52-48A3-ABD7-0644AAA5A0E6}">
      <dgm:prSet/>
      <dgm:spPr/>
      <dgm:t>
        <a:bodyPr/>
        <a:lstStyle/>
        <a:p>
          <a:endParaRPr lang="ru-RU"/>
        </a:p>
      </dgm:t>
    </dgm:pt>
    <dgm:pt modelId="{F9D507F1-B6A8-4C90-9CC2-D00FE23ED030}" type="parTrans" cxnId="{8334FC0D-AC52-48A3-ABD7-0644AAA5A0E6}">
      <dgm:prSet/>
      <dgm:spPr/>
      <dgm:t>
        <a:bodyPr/>
        <a:lstStyle/>
        <a:p>
          <a:endParaRPr lang="ru-RU"/>
        </a:p>
      </dgm:t>
    </dgm:pt>
    <dgm:pt modelId="{43732655-D6A5-4A39-B292-FD708B034806}">
      <dgm:prSet phldrT="[Текст]" custT="1"/>
      <dgm:spPr/>
      <dgm:t>
        <a:bodyPr/>
        <a:lstStyle/>
        <a:p>
          <a:r>
            <a:rPr lang="ru-RU" sz="3600" dirty="0" err="1"/>
            <a:t>Розміщення</a:t>
          </a:r>
          <a:r>
            <a:rPr lang="ru-RU" sz="3600" dirty="0"/>
            <a:t> справ з </a:t>
          </a:r>
          <a:r>
            <a:rPr lang="ru-RU" sz="3600" dirty="0" err="1"/>
            <a:t>урахуванням</a:t>
          </a:r>
          <a:r>
            <a:rPr lang="ru-RU" sz="3600" dirty="0"/>
            <a:t>:</a:t>
          </a:r>
        </a:p>
      </dgm:t>
    </dgm:pt>
    <dgm:pt modelId="{46156DCB-D1B9-4836-88E2-C152078FB114}" type="sibTrans" cxnId="{D24C5927-94F6-4DF1-A50A-C7ED8B2418E6}">
      <dgm:prSet/>
      <dgm:spPr/>
      <dgm:t>
        <a:bodyPr/>
        <a:lstStyle/>
        <a:p>
          <a:endParaRPr lang="ru-RU"/>
        </a:p>
      </dgm:t>
    </dgm:pt>
    <dgm:pt modelId="{C0FFDFFF-1729-4652-8C06-182D73359528}" type="parTrans" cxnId="{D24C5927-94F6-4DF1-A50A-C7ED8B2418E6}">
      <dgm:prSet/>
      <dgm:spPr/>
      <dgm:t>
        <a:bodyPr/>
        <a:lstStyle/>
        <a:p>
          <a:endParaRPr lang="ru-RU"/>
        </a:p>
      </dgm:t>
    </dgm:pt>
    <dgm:pt modelId="{036EEC8C-2EFF-4950-9E67-225FF9D17FD3}">
      <dgm:prSet custScaleX="148895" custScaleY="79620" custRadScaleRad="56044" custRadScaleInc="-32852"/>
      <dgm:spPr/>
      <dgm:t>
        <a:bodyPr/>
        <a:lstStyle/>
        <a:p>
          <a:endParaRPr lang="uk-UA" dirty="0"/>
        </a:p>
      </dgm:t>
    </dgm:pt>
    <dgm:pt modelId="{F4DAD9D1-FF89-446D-B40E-56F0911C4861}" type="parTrans" cxnId="{B84E0C2B-8C8E-455C-BC81-D7C4ADB18279}">
      <dgm:prSet custAng="10636439"/>
      <dgm:spPr/>
      <dgm:t>
        <a:bodyPr/>
        <a:lstStyle/>
        <a:p>
          <a:endParaRPr lang="ru-RU"/>
        </a:p>
      </dgm:t>
    </dgm:pt>
    <dgm:pt modelId="{62F13ADE-445D-4556-90FA-A2E3683C09E9}" type="sibTrans" cxnId="{B84E0C2B-8C8E-455C-BC81-D7C4ADB18279}">
      <dgm:prSet/>
      <dgm:spPr/>
      <dgm:t>
        <a:bodyPr/>
        <a:lstStyle/>
        <a:p>
          <a:endParaRPr lang="uk-UA"/>
        </a:p>
      </dgm:t>
    </dgm:pt>
    <dgm:pt modelId="{985B8231-A672-4B73-BD07-08FBB040B664}">
      <dgm:prSet phldrT="[Текст]" custT="1"/>
      <dgm:spPr/>
      <dgm:t>
        <a:bodyPr/>
        <a:lstStyle/>
        <a:p>
          <a:r>
            <a:rPr lang="uk-UA" sz="3600">
              <a:latin typeface="Arial Narrow" pitchFamily="34" charset="0"/>
              <a:cs typeface="Angsana New" pitchFamily="18" charset="-34"/>
            </a:rPr>
            <a:t>оперативного використання документів</a:t>
          </a:r>
          <a:endParaRPr lang="ru-RU" sz="3600" dirty="0">
            <a:latin typeface="Arial Narrow" pitchFamily="34" charset="0"/>
            <a:cs typeface="Angsana New" pitchFamily="18" charset="-34"/>
          </a:endParaRPr>
        </a:p>
      </dgm:t>
    </dgm:pt>
    <dgm:pt modelId="{8CE02452-3336-42D4-87FF-910D8D4350B3}" type="parTrans" cxnId="{E5C45702-A0AA-41E3-A36C-76B857721714}">
      <dgm:prSet/>
      <dgm:spPr/>
      <dgm:t>
        <a:bodyPr/>
        <a:lstStyle/>
        <a:p>
          <a:endParaRPr lang="uk-UA"/>
        </a:p>
      </dgm:t>
    </dgm:pt>
    <dgm:pt modelId="{C84BF6AC-3961-4025-9AAA-412EFD345BC8}" type="sibTrans" cxnId="{E5C45702-A0AA-41E3-A36C-76B857721714}">
      <dgm:prSet/>
      <dgm:spPr/>
      <dgm:t>
        <a:bodyPr/>
        <a:lstStyle/>
        <a:p>
          <a:endParaRPr lang="uk-UA"/>
        </a:p>
      </dgm:t>
    </dgm:pt>
    <dgm:pt modelId="{CFF8FB17-AC39-4EA9-833D-DF8D17A1364F}" type="pres">
      <dgm:prSet presAssocID="{FBB154D2-3761-4F29-A86D-78E5C7BBD99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AE8D22-40F3-4E92-A922-E848113AE9FB}" type="pres">
      <dgm:prSet presAssocID="{43732655-D6A5-4A39-B292-FD708B034806}" presName="centerShape" presStyleLbl="node0" presStyleIdx="0" presStyleCnt="1" custScaleX="290524" custScaleY="76475" custLinFactNeighborX="8193" custLinFactNeighborY="-50556"/>
      <dgm:spPr/>
      <dgm:t>
        <a:bodyPr/>
        <a:lstStyle/>
        <a:p>
          <a:endParaRPr lang="ru-RU"/>
        </a:p>
      </dgm:t>
    </dgm:pt>
    <dgm:pt modelId="{9CD0783D-11F2-40E9-8A1F-4147EDE71DF9}" type="pres">
      <dgm:prSet presAssocID="{F9D507F1-B6A8-4C90-9CC2-D00FE23ED030}" presName="parTrans" presStyleLbl="bgSibTrans2D1" presStyleIdx="0" presStyleCnt="3" custAng="6869254" custFlipHor="1" custScaleX="39543" custLinFactNeighborX="-54062" custLinFactNeighborY="-72739"/>
      <dgm:spPr/>
      <dgm:t>
        <a:bodyPr/>
        <a:lstStyle/>
        <a:p>
          <a:endParaRPr lang="ru-RU"/>
        </a:p>
      </dgm:t>
    </dgm:pt>
    <dgm:pt modelId="{167969B0-4F7B-45C8-BDE2-AB7378415820}" type="pres">
      <dgm:prSet presAssocID="{954AF461-4788-4159-8C41-F5976AAC4B74}" presName="node" presStyleLbl="node1" presStyleIdx="0" presStyleCnt="3" custScaleX="147332" custScaleY="79620" custRadScaleRad="65774" custRadScaleInc="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DDD362-25A7-4A30-B548-02510CE1AA03}" type="pres">
      <dgm:prSet presAssocID="{A0277FCD-9F96-4C73-997B-4BEA995BFCF4}" presName="parTrans" presStyleLbl="bgSibTrans2D1" presStyleIdx="1" presStyleCnt="3" custAng="12494161" custScaleX="47937" custLinFactNeighborX="74454" custLinFactNeighborY="-72217"/>
      <dgm:spPr/>
      <dgm:t>
        <a:bodyPr/>
        <a:lstStyle/>
        <a:p>
          <a:endParaRPr lang="ru-RU"/>
        </a:p>
      </dgm:t>
    </dgm:pt>
    <dgm:pt modelId="{5A6E326C-FE20-4240-9743-63F2822BC907}" type="pres">
      <dgm:prSet presAssocID="{D495CB92-864C-411F-BC03-E2C2342C0D08}" presName="node" presStyleLbl="node1" presStyleIdx="1" presStyleCnt="3" custScaleX="143409" custScaleY="77984" custRadScaleRad="93013" custRadScaleInc="1058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60E6E6-C5ED-468D-B0F9-C4A633E8784E}" type="pres">
      <dgm:prSet presAssocID="{8CE02452-3336-42D4-87FF-910D8D4350B3}" presName="parTrans" presStyleLbl="bgSibTrans2D1" presStyleIdx="2" presStyleCnt="3" custAng="10747674" custScaleX="85391" custLinFactNeighborX="2008" custLinFactNeighborY="-47794"/>
      <dgm:spPr/>
      <dgm:t>
        <a:bodyPr/>
        <a:lstStyle/>
        <a:p>
          <a:endParaRPr lang="ru-RU"/>
        </a:p>
      </dgm:t>
    </dgm:pt>
    <dgm:pt modelId="{31D61B0C-9C3B-4861-9816-B132C17EDE39}" type="pres">
      <dgm:prSet presAssocID="{985B8231-A672-4B73-BD07-08FBB040B664}" presName="node" presStyleLbl="node1" presStyleIdx="2" presStyleCnt="3" custScaleX="230540" custScaleY="54700" custRadScaleRad="15202" custRadScaleInc="805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BBF58A3-A0CC-43F9-B8A0-C1E9B88D630F}" type="presOf" srcId="{43732655-D6A5-4A39-B292-FD708B034806}" destId="{65AE8D22-40F3-4E92-A922-E848113AE9FB}" srcOrd="0" destOrd="0" presId="urn:microsoft.com/office/officeart/2005/8/layout/radial4"/>
    <dgm:cxn modelId="{8334FC0D-AC52-48A3-ABD7-0644AAA5A0E6}" srcId="{43732655-D6A5-4A39-B292-FD708B034806}" destId="{954AF461-4788-4159-8C41-F5976AAC4B74}" srcOrd="0" destOrd="0" parTransId="{F9D507F1-B6A8-4C90-9CC2-D00FE23ED030}" sibTransId="{695E1BC7-A797-4B1C-846F-4BBA7A98866D}"/>
    <dgm:cxn modelId="{43DD6D99-40E6-4A2C-BD72-203AB5348CB7}" type="presOf" srcId="{F9D507F1-B6A8-4C90-9CC2-D00FE23ED030}" destId="{9CD0783D-11F2-40E9-8A1F-4147EDE71DF9}" srcOrd="0" destOrd="0" presId="urn:microsoft.com/office/officeart/2005/8/layout/radial4"/>
    <dgm:cxn modelId="{03C29C54-7061-4DFB-857A-B672DF2D9C0D}" type="presOf" srcId="{A0277FCD-9F96-4C73-997B-4BEA995BFCF4}" destId="{A6DDD362-25A7-4A30-B548-02510CE1AA03}" srcOrd="0" destOrd="0" presId="urn:microsoft.com/office/officeart/2005/8/layout/radial4"/>
    <dgm:cxn modelId="{D24C5927-94F6-4DF1-A50A-C7ED8B2418E6}" srcId="{FBB154D2-3761-4F29-A86D-78E5C7BBD99F}" destId="{43732655-D6A5-4A39-B292-FD708B034806}" srcOrd="0" destOrd="0" parTransId="{C0FFDFFF-1729-4652-8C06-182D73359528}" sibTransId="{46156DCB-D1B9-4836-88E2-C152078FB114}"/>
    <dgm:cxn modelId="{990406BC-FF98-47AA-B401-2A493050EDDA}" srcId="{43732655-D6A5-4A39-B292-FD708B034806}" destId="{D495CB92-864C-411F-BC03-E2C2342C0D08}" srcOrd="1" destOrd="0" parTransId="{A0277FCD-9F96-4C73-997B-4BEA995BFCF4}" sibTransId="{067FCCCC-4433-4C9A-AB07-B517DBFC6C52}"/>
    <dgm:cxn modelId="{2CDE76B0-68EF-4317-8A24-88738413195A}" type="presOf" srcId="{FBB154D2-3761-4F29-A86D-78E5C7BBD99F}" destId="{CFF8FB17-AC39-4EA9-833D-DF8D17A1364F}" srcOrd="0" destOrd="0" presId="urn:microsoft.com/office/officeart/2005/8/layout/radial4"/>
    <dgm:cxn modelId="{B84E0C2B-8C8E-455C-BC81-D7C4ADB18279}" srcId="{FBB154D2-3761-4F29-A86D-78E5C7BBD99F}" destId="{036EEC8C-2EFF-4950-9E67-225FF9D17FD3}" srcOrd="1" destOrd="0" parTransId="{F4DAD9D1-FF89-446D-B40E-56F0911C4861}" sibTransId="{62F13ADE-445D-4556-90FA-A2E3683C09E9}"/>
    <dgm:cxn modelId="{84A39D21-FB54-4651-9736-EBA08602DDA0}" type="presOf" srcId="{D495CB92-864C-411F-BC03-E2C2342C0D08}" destId="{5A6E326C-FE20-4240-9743-63F2822BC907}" srcOrd="0" destOrd="0" presId="urn:microsoft.com/office/officeart/2005/8/layout/radial4"/>
    <dgm:cxn modelId="{56148267-31EE-4F6F-9A53-7A38F867CFA4}" type="presOf" srcId="{954AF461-4788-4159-8C41-F5976AAC4B74}" destId="{167969B0-4F7B-45C8-BDE2-AB7378415820}" srcOrd="0" destOrd="0" presId="urn:microsoft.com/office/officeart/2005/8/layout/radial4"/>
    <dgm:cxn modelId="{C1FB714F-5D14-4116-9BFE-10246AEEC03A}" type="presOf" srcId="{985B8231-A672-4B73-BD07-08FBB040B664}" destId="{31D61B0C-9C3B-4861-9816-B132C17EDE39}" srcOrd="0" destOrd="0" presId="urn:microsoft.com/office/officeart/2005/8/layout/radial4"/>
    <dgm:cxn modelId="{45B8962B-9225-4B3F-A297-7F672D12E8A9}" type="presOf" srcId="{8CE02452-3336-42D4-87FF-910D8D4350B3}" destId="{1660E6E6-C5ED-468D-B0F9-C4A633E8784E}" srcOrd="0" destOrd="0" presId="urn:microsoft.com/office/officeart/2005/8/layout/radial4"/>
    <dgm:cxn modelId="{E5C45702-A0AA-41E3-A36C-76B857721714}" srcId="{43732655-D6A5-4A39-B292-FD708B034806}" destId="{985B8231-A672-4B73-BD07-08FBB040B664}" srcOrd="2" destOrd="0" parTransId="{8CE02452-3336-42D4-87FF-910D8D4350B3}" sibTransId="{C84BF6AC-3961-4025-9AAA-412EFD345BC8}"/>
    <dgm:cxn modelId="{49D4BC41-8E98-4687-A696-C09F3DB76A2C}" type="presParOf" srcId="{CFF8FB17-AC39-4EA9-833D-DF8D17A1364F}" destId="{65AE8D22-40F3-4E92-A922-E848113AE9FB}" srcOrd="0" destOrd="0" presId="urn:microsoft.com/office/officeart/2005/8/layout/radial4"/>
    <dgm:cxn modelId="{E2AF3BCF-798E-47D9-9791-B4EBA916EB31}" type="presParOf" srcId="{CFF8FB17-AC39-4EA9-833D-DF8D17A1364F}" destId="{9CD0783D-11F2-40E9-8A1F-4147EDE71DF9}" srcOrd="1" destOrd="0" presId="urn:microsoft.com/office/officeart/2005/8/layout/radial4"/>
    <dgm:cxn modelId="{FDDF65C9-7A0B-4D9B-B39D-863CBDD190CD}" type="presParOf" srcId="{CFF8FB17-AC39-4EA9-833D-DF8D17A1364F}" destId="{167969B0-4F7B-45C8-BDE2-AB7378415820}" srcOrd="2" destOrd="0" presId="urn:microsoft.com/office/officeart/2005/8/layout/radial4"/>
    <dgm:cxn modelId="{60EB1657-EA4E-471B-AF0B-A02C4B9771E4}" type="presParOf" srcId="{CFF8FB17-AC39-4EA9-833D-DF8D17A1364F}" destId="{A6DDD362-25A7-4A30-B548-02510CE1AA03}" srcOrd="3" destOrd="0" presId="urn:microsoft.com/office/officeart/2005/8/layout/radial4"/>
    <dgm:cxn modelId="{21E6F3DF-2F88-464B-A6F5-E185B04E8451}" type="presParOf" srcId="{CFF8FB17-AC39-4EA9-833D-DF8D17A1364F}" destId="{5A6E326C-FE20-4240-9743-63F2822BC907}" srcOrd="4" destOrd="0" presId="urn:microsoft.com/office/officeart/2005/8/layout/radial4"/>
    <dgm:cxn modelId="{C677BA54-CD84-4C4D-A52E-DFBDD21C0D0D}" type="presParOf" srcId="{CFF8FB17-AC39-4EA9-833D-DF8D17A1364F}" destId="{1660E6E6-C5ED-468D-B0F9-C4A633E8784E}" srcOrd="5" destOrd="0" presId="urn:microsoft.com/office/officeart/2005/8/layout/radial4"/>
    <dgm:cxn modelId="{11B8FCDD-FDE3-4029-892D-FA96D6CCF4E9}" type="presParOf" srcId="{CFF8FB17-AC39-4EA9-833D-DF8D17A1364F}" destId="{31D61B0C-9C3B-4861-9816-B132C17EDE39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B2722C7-CE8E-4857-9DD2-8E7895C8EADF}" type="doc">
      <dgm:prSet loTypeId="urn:microsoft.com/office/officeart/2005/8/layout/radial4" loCatId="relationship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78865E13-B7A6-4350-804C-BF25AFDED1B9}">
      <dgm:prSet phldrT="[Текст]" custT="1"/>
      <dgm:spPr/>
      <dgm:t>
        <a:bodyPr/>
        <a:lstStyle/>
        <a:p>
          <a:r>
            <a:rPr lang="uk-UA" sz="2400" b="1" dirty="0"/>
            <a:t>ОКРЕМО РОЗМІЩУЮТЬСЯ ДОКУМЕНТИ</a:t>
          </a:r>
          <a:endParaRPr lang="ru-RU" sz="2400" b="1" dirty="0">
            <a:latin typeface="Arial Narrow" panose="020B0606020202030204" pitchFamily="34" charset="0"/>
            <a:cs typeface="Arial" panose="020B0604020202020204" pitchFamily="34" charset="0"/>
          </a:endParaRPr>
        </a:p>
      </dgm:t>
    </dgm:pt>
    <dgm:pt modelId="{6E98D493-0BCB-4FFC-8019-3D2368123E0A}" type="parTrans" cxnId="{7C15ADC0-B129-471B-B7F8-B626CF537A23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2613DC14-B66A-44C4-91C2-47ADDEEE857A}" type="sibTrans" cxnId="{7C15ADC0-B129-471B-B7F8-B626CF537A23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372DDE65-E667-417B-A77E-88E8AC377DB5}">
      <dgm:prSet phldrT="[Текст]" custT="1"/>
      <dgm:spPr/>
      <dgm:t>
        <a:bodyPr/>
        <a:lstStyle/>
        <a:p>
          <a:r>
            <a:rPr lang="ru-RU" sz="2400" dirty="0"/>
            <a:t> З РІЗНИМИ</a:t>
          </a:r>
          <a:r>
            <a:rPr lang="uk-UA" sz="2400" dirty="0"/>
            <a:t> СТРОКАМИ ЗБЕРІГАННЯ</a:t>
          </a:r>
          <a:endParaRPr lang="ru-RU" sz="2400" b="1" noProof="0" dirty="0">
            <a:latin typeface="Arial Narrow" panose="020B0606020202030204" pitchFamily="34" charset="0"/>
          </a:endParaRPr>
        </a:p>
      </dgm:t>
    </dgm:pt>
    <dgm:pt modelId="{071D81FA-2FE7-4812-B557-27275E91A1E3}" type="parTrans" cxnId="{B588A2CC-CF0C-4601-924F-39502CBA51C5}">
      <dgm:prSet custT="1"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FE874F4C-AF30-4FD1-B7DC-E81956159CB8}" type="sibTrans" cxnId="{B588A2CC-CF0C-4601-924F-39502CBA51C5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F25A6E04-6F3F-4D15-A47C-F4B0F4CB489B}">
      <dgm:prSet phldrT="[Текст]" custT="1"/>
      <dgm:spPr/>
      <dgm:t>
        <a:bodyPr/>
        <a:lstStyle/>
        <a:p>
          <a:r>
            <a:rPr lang="uk-UA" sz="2400" dirty="0"/>
            <a:t>СТРУКТУРНИХ ПІДРОЗДІЛІВ</a:t>
          </a:r>
          <a:endParaRPr lang="ru-RU" sz="2400" b="1" noProof="0" dirty="0">
            <a:latin typeface="Arial Narrow" panose="020B0606020202030204" pitchFamily="34" charset="0"/>
          </a:endParaRPr>
        </a:p>
      </dgm:t>
    </dgm:pt>
    <dgm:pt modelId="{F973CEAE-BFFE-4DD9-8724-436954DDB4B3}" type="parTrans" cxnId="{C8B1DE3E-60A3-4EF2-83BB-C4755C1F9D16}">
      <dgm:prSet custT="1"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2F6388A3-BB55-47BA-9738-B838C50E9262}" type="sibTrans" cxnId="{C8B1DE3E-60A3-4EF2-83BB-C4755C1F9D16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D8BC828F-C57E-443F-90E0-116256765D8E}">
      <dgm:prSet custT="1"/>
      <dgm:spPr/>
      <dgm:t>
        <a:bodyPr/>
        <a:lstStyle/>
        <a:p>
          <a:r>
            <a:rPr lang="uk-UA" sz="2400" dirty="0"/>
            <a:t>ЛІКВІДОВАНИХ ПІДВІДОМЧИХ УСТАНОВ</a:t>
          </a:r>
          <a:endParaRPr lang="ru-RU" sz="2400" b="1" noProof="0" dirty="0">
            <a:latin typeface="Arial Narrow" panose="020B0606020202030204" pitchFamily="34" charset="0"/>
          </a:endParaRPr>
        </a:p>
      </dgm:t>
    </dgm:pt>
    <dgm:pt modelId="{3BCF2403-839A-4E8F-B123-267BF847ADC7}" type="parTrans" cxnId="{4C5D5A5A-A1AE-4D03-824C-CB09646748C9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FEE38A95-A973-42C9-BC67-E632C393689D}" type="sibTrans" cxnId="{4C5D5A5A-A1AE-4D03-824C-CB09646748C9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76390E00-B679-4F23-B2A3-B930BD2B0200}">
      <dgm:prSet custT="1"/>
      <dgm:spPr/>
      <dgm:t>
        <a:bodyPr/>
        <a:lstStyle/>
        <a:p>
          <a:r>
            <a:rPr lang="uk-UA" sz="2400" dirty="0"/>
            <a:t>У СТАНІ РОЗСИПУ</a:t>
          </a:r>
          <a:endParaRPr lang="ru-RU" sz="2400" b="1" noProof="0" dirty="0">
            <a:latin typeface="Arial Narrow" panose="020B0606020202030204" pitchFamily="34" charset="0"/>
          </a:endParaRPr>
        </a:p>
      </dgm:t>
    </dgm:pt>
    <dgm:pt modelId="{227A8B26-A493-4365-930A-0CE51803DAC5}" type="parTrans" cxnId="{AB876619-B108-418B-BAF9-3C0CFF23EDE5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B020DCF0-F77E-4B0F-82F6-91442A055A9F}" type="sibTrans" cxnId="{AB876619-B108-418B-BAF9-3C0CFF23EDE5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BE106258-BB39-4CD7-926C-7A9EE8D96DE0}">
      <dgm:prSet custT="1"/>
      <dgm:spPr/>
      <dgm:t>
        <a:bodyPr/>
        <a:lstStyle/>
        <a:p>
          <a:r>
            <a:rPr lang="uk-UA" sz="2400" dirty="0"/>
            <a:t>З РІЗНИМИ МАТЕРІАЛЬНИМИ НОСІЯМИ ІНФОРМАЦІЇ</a:t>
          </a:r>
          <a:endParaRPr lang="ru-RU" sz="2400" b="1" noProof="0" dirty="0">
            <a:latin typeface="Arial Narrow" panose="020B0606020202030204" pitchFamily="34" charset="0"/>
          </a:endParaRPr>
        </a:p>
      </dgm:t>
    </dgm:pt>
    <dgm:pt modelId="{18C8EEE2-8A0B-4078-9465-237A5133DD44}" type="parTrans" cxnId="{6BA455CD-CEF4-4E8F-AFAC-F28788FF9196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5F1CFE23-5F10-427E-AC0F-4D4E960C83F8}" type="sibTrans" cxnId="{6BA455CD-CEF4-4E8F-AFAC-F28788FF9196}">
      <dgm:prSet/>
      <dgm:spPr/>
      <dgm:t>
        <a:bodyPr/>
        <a:lstStyle/>
        <a:p>
          <a:endParaRPr lang="ru-RU" sz="1800" b="1">
            <a:solidFill>
              <a:srgbClr val="000000"/>
            </a:solidFill>
          </a:endParaRPr>
        </a:p>
      </dgm:t>
    </dgm:pt>
    <dgm:pt modelId="{0CE2EE48-DBEC-48F7-815A-809573528BFD}">
      <dgm:prSet custT="1"/>
      <dgm:spPr/>
      <dgm:t>
        <a:bodyPr/>
        <a:lstStyle/>
        <a:p>
          <a:r>
            <a:rPr lang="uk-UA" sz="2400" dirty="0"/>
            <a:t>УРАЖЕНІ ТА ПОШКОДЖЕНІ</a:t>
          </a:r>
          <a:endParaRPr lang="ru-RU" sz="2400" b="1" noProof="0" dirty="0">
            <a:latin typeface="Arial Narrow" panose="020B0606020202030204" pitchFamily="34" charset="0"/>
          </a:endParaRPr>
        </a:p>
      </dgm:t>
    </dgm:pt>
    <dgm:pt modelId="{6EE58AB3-2B59-48AF-921D-953A4E71A787}" type="parTrans" cxnId="{94888AF0-F470-44CC-865E-BFA312FB470A}">
      <dgm:prSet/>
      <dgm:spPr/>
      <dgm:t>
        <a:bodyPr/>
        <a:lstStyle/>
        <a:p>
          <a:endParaRPr lang="ru-RU"/>
        </a:p>
      </dgm:t>
    </dgm:pt>
    <dgm:pt modelId="{285B55D3-6ACA-4373-B2EB-13B0C3808A95}" type="sibTrans" cxnId="{94888AF0-F470-44CC-865E-BFA312FB470A}">
      <dgm:prSet/>
      <dgm:spPr/>
      <dgm:t>
        <a:bodyPr/>
        <a:lstStyle/>
        <a:p>
          <a:endParaRPr lang="ru-RU"/>
        </a:p>
      </dgm:t>
    </dgm:pt>
    <dgm:pt modelId="{72E3166A-A85D-4CD1-884C-AF41AAC3F93B}" type="pres">
      <dgm:prSet presAssocID="{3B2722C7-CE8E-4857-9DD2-8E7895C8EAD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2F4666C-4B36-4979-AABA-D26A336C7F65}" type="pres">
      <dgm:prSet presAssocID="{78865E13-B7A6-4350-804C-BF25AFDED1B9}" presName="centerShape" presStyleLbl="node0" presStyleIdx="0" presStyleCnt="1" custScaleX="184475" custScaleY="77598" custLinFactNeighborX="3576" custLinFactNeighborY="-20025"/>
      <dgm:spPr/>
      <dgm:t>
        <a:bodyPr/>
        <a:lstStyle/>
        <a:p>
          <a:endParaRPr lang="ru-RU"/>
        </a:p>
      </dgm:t>
    </dgm:pt>
    <dgm:pt modelId="{E4DF4800-4673-4C12-985C-0F2A0FB16475}" type="pres">
      <dgm:prSet presAssocID="{071D81FA-2FE7-4812-B557-27275E91A1E3}" presName="parTrans" presStyleLbl="bgSibTrans2D1" presStyleIdx="0" presStyleCnt="6" custAng="11286845" custScaleX="65799" custLinFactNeighborX="18002" custLinFactNeighborY="52333"/>
      <dgm:spPr/>
      <dgm:t>
        <a:bodyPr/>
        <a:lstStyle/>
        <a:p>
          <a:endParaRPr lang="ru-RU"/>
        </a:p>
      </dgm:t>
    </dgm:pt>
    <dgm:pt modelId="{778953D6-6417-4195-8B8D-B32D362505E6}" type="pres">
      <dgm:prSet presAssocID="{372DDE65-E667-417B-A77E-88E8AC377DB5}" presName="node" presStyleLbl="node1" presStyleIdx="0" presStyleCnt="6" custScaleX="174664" custScaleY="79610" custRadScaleRad="108727" custRadScaleInc="2958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286886-D3C9-46BE-8929-39F178BEAD8B}" type="pres">
      <dgm:prSet presAssocID="{F973CEAE-BFFE-4DD9-8724-436954DDB4B3}" presName="parTrans" presStyleLbl="bgSibTrans2D1" presStyleIdx="1" presStyleCnt="6" custAng="9484777" custScaleX="60281" custLinFactNeighborX="20046" custLinFactNeighborY="-83655"/>
      <dgm:spPr/>
      <dgm:t>
        <a:bodyPr/>
        <a:lstStyle/>
        <a:p>
          <a:endParaRPr lang="ru-RU"/>
        </a:p>
      </dgm:t>
    </dgm:pt>
    <dgm:pt modelId="{D2B3B41F-7C33-430E-9DB1-24EEF25195CB}" type="pres">
      <dgm:prSet presAssocID="{F25A6E04-6F3F-4D15-A47C-F4B0F4CB489B}" presName="node" presStyleLbl="node1" presStyleIdx="1" presStyleCnt="6" custScaleX="156767" custScaleY="76189" custRadScaleRad="74492" custRadScaleInc="-1134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69F583F-8892-4E8C-A819-9EF07121ADFE}" type="pres">
      <dgm:prSet presAssocID="{3BCF2403-839A-4E8F-B123-267BF847ADC7}" presName="parTrans" presStyleLbl="bgSibTrans2D1" presStyleIdx="2" presStyleCnt="6" custAng="10670287" custScaleX="52911" custLinFactNeighborX="-5316" custLinFactNeighborY="85493"/>
      <dgm:spPr/>
      <dgm:t>
        <a:bodyPr/>
        <a:lstStyle/>
        <a:p>
          <a:endParaRPr lang="ru-RU"/>
        </a:p>
      </dgm:t>
    </dgm:pt>
    <dgm:pt modelId="{87C7C6C0-F259-4FCB-ADA2-42B995EE509B}" type="pres">
      <dgm:prSet presAssocID="{D8BC828F-C57E-443F-90E0-116256765D8E}" presName="node" presStyleLbl="node1" presStyleIdx="2" presStyleCnt="6" custScaleX="160034" custScaleY="80862" custRadScaleRad="108410" custRadScaleInc="2031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179112-85E8-4E60-9A32-01152C477E59}" type="pres">
      <dgm:prSet presAssocID="{227A8B26-A493-4365-930A-0CE51803DAC5}" presName="parTrans" presStyleLbl="bgSibTrans2D1" presStyleIdx="3" presStyleCnt="6" custAng="11747245" custScaleX="75053" custLinFactNeighborX="-5577" custLinFactNeighborY="-81067"/>
      <dgm:spPr/>
      <dgm:t>
        <a:bodyPr/>
        <a:lstStyle/>
        <a:p>
          <a:endParaRPr lang="ru-RU"/>
        </a:p>
      </dgm:t>
    </dgm:pt>
    <dgm:pt modelId="{262F195E-8E62-4673-AAE7-8854A18B25B8}" type="pres">
      <dgm:prSet presAssocID="{76390E00-B679-4F23-B2A3-B930BD2B0200}" presName="node" presStyleLbl="node1" presStyleIdx="3" presStyleCnt="6" custScaleX="123724" custScaleY="74089" custRadScaleRad="79135" custRadScaleInc="23292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335F25-283B-41A4-B172-B0E7E461497D}" type="pres">
      <dgm:prSet presAssocID="{18C8EEE2-8A0B-4078-9465-237A5133DD44}" presName="parTrans" presStyleLbl="bgSibTrans2D1" presStyleIdx="4" presStyleCnt="6" custAng="11980026" custScaleX="46081" custLinFactNeighborX="69267" custLinFactNeighborY="-12735"/>
      <dgm:spPr/>
      <dgm:t>
        <a:bodyPr/>
        <a:lstStyle/>
        <a:p>
          <a:endParaRPr lang="ru-RU"/>
        </a:p>
      </dgm:t>
    </dgm:pt>
    <dgm:pt modelId="{0DA00265-E374-42EE-9F4D-D64E2B80DBFD}" type="pres">
      <dgm:prSet presAssocID="{BE106258-BB39-4CD7-926C-7A9EE8D96DE0}" presName="node" presStyleLbl="node1" presStyleIdx="4" presStyleCnt="6" custScaleX="163288" custScaleY="98543" custRadScaleRad="108171" custRadScaleInc="-33578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A27C6C9-6900-4540-9B96-FDD1EE1121C7}" type="pres">
      <dgm:prSet presAssocID="{6EE58AB3-2B59-48AF-921D-953A4E71A787}" presName="parTrans" presStyleLbl="bgSibTrans2D1" presStyleIdx="5" presStyleCnt="6" custAng="11151765" custScaleX="46473" custLinFactNeighborX="-4793" custLinFactNeighborY="-58240"/>
      <dgm:spPr/>
      <dgm:t>
        <a:bodyPr/>
        <a:lstStyle/>
        <a:p>
          <a:endParaRPr lang="ru-RU"/>
        </a:p>
      </dgm:t>
    </dgm:pt>
    <dgm:pt modelId="{A7A9F5DA-11F7-4D22-83E0-A819B204661C}" type="pres">
      <dgm:prSet presAssocID="{0CE2EE48-DBEC-48F7-815A-809573528BFD}" presName="node" presStyleLbl="node1" presStyleIdx="5" presStyleCnt="6" custAng="0" custScaleX="151988" custScaleY="77327" custRadScaleRad="13012" custRadScaleInc="8229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5C02FDF-C054-4EC2-A2CA-8698197ABC60}" type="presOf" srcId="{6EE58AB3-2B59-48AF-921D-953A4E71A787}" destId="{FA27C6C9-6900-4540-9B96-FDD1EE1121C7}" srcOrd="0" destOrd="0" presId="urn:microsoft.com/office/officeart/2005/8/layout/radial4"/>
    <dgm:cxn modelId="{B5463097-847F-4407-B49E-7963DD8D3559}" type="presOf" srcId="{071D81FA-2FE7-4812-B557-27275E91A1E3}" destId="{E4DF4800-4673-4C12-985C-0F2A0FB16475}" srcOrd="0" destOrd="0" presId="urn:microsoft.com/office/officeart/2005/8/layout/radial4"/>
    <dgm:cxn modelId="{5C105928-C386-4ED4-9752-A106B1E81443}" type="presOf" srcId="{3B2722C7-CE8E-4857-9DD2-8E7895C8EADF}" destId="{72E3166A-A85D-4CD1-884C-AF41AAC3F93B}" srcOrd="0" destOrd="0" presId="urn:microsoft.com/office/officeart/2005/8/layout/radial4"/>
    <dgm:cxn modelId="{6BA455CD-CEF4-4E8F-AFAC-F28788FF9196}" srcId="{78865E13-B7A6-4350-804C-BF25AFDED1B9}" destId="{BE106258-BB39-4CD7-926C-7A9EE8D96DE0}" srcOrd="4" destOrd="0" parTransId="{18C8EEE2-8A0B-4078-9465-237A5133DD44}" sibTransId="{5F1CFE23-5F10-427E-AC0F-4D4E960C83F8}"/>
    <dgm:cxn modelId="{B588A2CC-CF0C-4601-924F-39502CBA51C5}" srcId="{78865E13-B7A6-4350-804C-BF25AFDED1B9}" destId="{372DDE65-E667-417B-A77E-88E8AC377DB5}" srcOrd="0" destOrd="0" parTransId="{071D81FA-2FE7-4812-B557-27275E91A1E3}" sibTransId="{FE874F4C-AF30-4FD1-B7DC-E81956159CB8}"/>
    <dgm:cxn modelId="{E3D2E672-9ECF-43C9-8DAF-5FBBF4F3752B}" type="presOf" srcId="{3BCF2403-839A-4E8F-B123-267BF847ADC7}" destId="{E69F583F-8892-4E8C-A819-9EF07121ADFE}" srcOrd="0" destOrd="0" presId="urn:microsoft.com/office/officeart/2005/8/layout/radial4"/>
    <dgm:cxn modelId="{94888AF0-F470-44CC-865E-BFA312FB470A}" srcId="{78865E13-B7A6-4350-804C-BF25AFDED1B9}" destId="{0CE2EE48-DBEC-48F7-815A-809573528BFD}" srcOrd="5" destOrd="0" parTransId="{6EE58AB3-2B59-48AF-921D-953A4E71A787}" sibTransId="{285B55D3-6ACA-4373-B2EB-13B0C3808A95}"/>
    <dgm:cxn modelId="{EE2F5609-F7FF-4FEC-B64E-278158C053FE}" type="presOf" srcId="{F25A6E04-6F3F-4D15-A47C-F4B0F4CB489B}" destId="{D2B3B41F-7C33-430E-9DB1-24EEF25195CB}" srcOrd="0" destOrd="0" presId="urn:microsoft.com/office/officeart/2005/8/layout/radial4"/>
    <dgm:cxn modelId="{7C15ADC0-B129-471B-B7F8-B626CF537A23}" srcId="{3B2722C7-CE8E-4857-9DD2-8E7895C8EADF}" destId="{78865E13-B7A6-4350-804C-BF25AFDED1B9}" srcOrd="0" destOrd="0" parTransId="{6E98D493-0BCB-4FFC-8019-3D2368123E0A}" sibTransId="{2613DC14-B66A-44C4-91C2-47ADDEEE857A}"/>
    <dgm:cxn modelId="{C8B1DE3E-60A3-4EF2-83BB-C4755C1F9D16}" srcId="{78865E13-B7A6-4350-804C-BF25AFDED1B9}" destId="{F25A6E04-6F3F-4D15-A47C-F4B0F4CB489B}" srcOrd="1" destOrd="0" parTransId="{F973CEAE-BFFE-4DD9-8724-436954DDB4B3}" sibTransId="{2F6388A3-BB55-47BA-9738-B838C50E9262}"/>
    <dgm:cxn modelId="{4C5D5A5A-A1AE-4D03-824C-CB09646748C9}" srcId="{78865E13-B7A6-4350-804C-BF25AFDED1B9}" destId="{D8BC828F-C57E-443F-90E0-116256765D8E}" srcOrd="2" destOrd="0" parTransId="{3BCF2403-839A-4E8F-B123-267BF847ADC7}" sibTransId="{FEE38A95-A973-42C9-BC67-E632C393689D}"/>
    <dgm:cxn modelId="{EBBF2051-FC1E-4674-95D4-34814FD79166}" type="presOf" srcId="{227A8B26-A493-4365-930A-0CE51803DAC5}" destId="{39179112-85E8-4E60-9A32-01152C477E59}" srcOrd="0" destOrd="0" presId="urn:microsoft.com/office/officeart/2005/8/layout/radial4"/>
    <dgm:cxn modelId="{9B8C8519-412B-4105-9B30-899C74680AE2}" type="presOf" srcId="{18C8EEE2-8A0B-4078-9465-237A5133DD44}" destId="{43335F25-283B-41A4-B172-B0E7E461497D}" srcOrd="0" destOrd="0" presId="urn:microsoft.com/office/officeart/2005/8/layout/radial4"/>
    <dgm:cxn modelId="{AB876619-B108-418B-BAF9-3C0CFF23EDE5}" srcId="{78865E13-B7A6-4350-804C-BF25AFDED1B9}" destId="{76390E00-B679-4F23-B2A3-B930BD2B0200}" srcOrd="3" destOrd="0" parTransId="{227A8B26-A493-4365-930A-0CE51803DAC5}" sibTransId="{B020DCF0-F77E-4B0F-82F6-91442A055A9F}"/>
    <dgm:cxn modelId="{F32EAB41-6934-47F8-BA7A-230FE873E068}" type="presOf" srcId="{372DDE65-E667-417B-A77E-88E8AC377DB5}" destId="{778953D6-6417-4195-8B8D-B32D362505E6}" srcOrd="0" destOrd="0" presId="urn:microsoft.com/office/officeart/2005/8/layout/radial4"/>
    <dgm:cxn modelId="{38F3235E-20A3-4907-8DEB-C0371CF6288B}" type="presOf" srcId="{BE106258-BB39-4CD7-926C-7A9EE8D96DE0}" destId="{0DA00265-E374-42EE-9F4D-D64E2B80DBFD}" srcOrd="0" destOrd="0" presId="urn:microsoft.com/office/officeart/2005/8/layout/radial4"/>
    <dgm:cxn modelId="{2CC6B226-29FD-42F1-8314-4233DE48761E}" type="presOf" srcId="{76390E00-B679-4F23-B2A3-B930BD2B0200}" destId="{262F195E-8E62-4673-AAE7-8854A18B25B8}" srcOrd="0" destOrd="0" presId="urn:microsoft.com/office/officeart/2005/8/layout/radial4"/>
    <dgm:cxn modelId="{E76D5674-4C0D-42D2-86BE-D62D72AA8022}" type="presOf" srcId="{78865E13-B7A6-4350-804C-BF25AFDED1B9}" destId="{62F4666C-4B36-4979-AABA-D26A336C7F65}" srcOrd="0" destOrd="0" presId="urn:microsoft.com/office/officeart/2005/8/layout/radial4"/>
    <dgm:cxn modelId="{4D5B1FE1-47D6-4713-A584-FE92F8DB5FF3}" type="presOf" srcId="{0CE2EE48-DBEC-48F7-815A-809573528BFD}" destId="{A7A9F5DA-11F7-4D22-83E0-A819B204661C}" srcOrd="0" destOrd="0" presId="urn:microsoft.com/office/officeart/2005/8/layout/radial4"/>
    <dgm:cxn modelId="{7DEEDD3A-615B-4E82-AB1D-FC9FDA8A1A0A}" type="presOf" srcId="{F973CEAE-BFFE-4DD9-8724-436954DDB4B3}" destId="{0B286886-D3C9-46BE-8929-39F178BEAD8B}" srcOrd="0" destOrd="0" presId="urn:microsoft.com/office/officeart/2005/8/layout/radial4"/>
    <dgm:cxn modelId="{912814B3-B7CE-470E-92A8-66026FC4F6A4}" type="presOf" srcId="{D8BC828F-C57E-443F-90E0-116256765D8E}" destId="{87C7C6C0-F259-4FCB-ADA2-42B995EE509B}" srcOrd="0" destOrd="0" presId="urn:microsoft.com/office/officeart/2005/8/layout/radial4"/>
    <dgm:cxn modelId="{5728DE16-7C5C-45C5-86AD-B314BD716140}" type="presParOf" srcId="{72E3166A-A85D-4CD1-884C-AF41AAC3F93B}" destId="{62F4666C-4B36-4979-AABA-D26A336C7F65}" srcOrd="0" destOrd="0" presId="urn:microsoft.com/office/officeart/2005/8/layout/radial4"/>
    <dgm:cxn modelId="{D2149088-1C4A-468D-A3BA-9A4221982FA4}" type="presParOf" srcId="{72E3166A-A85D-4CD1-884C-AF41AAC3F93B}" destId="{E4DF4800-4673-4C12-985C-0F2A0FB16475}" srcOrd="1" destOrd="0" presId="urn:microsoft.com/office/officeart/2005/8/layout/radial4"/>
    <dgm:cxn modelId="{2253A0AE-935E-4044-8362-F062AA14CE35}" type="presParOf" srcId="{72E3166A-A85D-4CD1-884C-AF41AAC3F93B}" destId="{778953D6-6417-4195-8B8D-B32D362505E6}" srcOrd="2" destOrd="0" presId="urn:microsoft.com/office/officeart/2005/8/layout/radial4"/>
    <dgm:cxn modelId="{6CAF6B0E-A2BB-459B-B4D4-568368D18828}" type="presParOf" srcId="{72E3166A-A85D-4CD1-884C-AF41AAC3F93B}" destId="{0B286886-D3C9-46BE-8929-39F178BEAD8B}" srcOrd="3" destOrd="0" presId="urn:microsoft.com/office/officeart/2005/8/layout/radial4"/>
    <dgm:cxn modelId="{28AB5FB3-8EE5-4869-9FED-462896620442}" type="presParOf" srcId="{72E3166A-A85D-4CD1-884C-AF41AAC3F93B}" destId="{D2B3B41F-7C33-430E-9DB1-24EEF25195CB}" srcOrd="4" destOrd="0" presId="urn:microsoft.com/office/officeart/2005/8/layout/radial4"/>
    <dgm:cxn modelId="{7BCA223C-4599-4C98-A8DA-335D57C69AD8}" type="presParOf" srcId="{72E3166A-A85D-4CD1-884C-AF41AAC3F93B}" destId="{E69F583F-8892-4E8C-A819-9EF07121ADFE}" srcOrd="5" destOrd="0" presId="urn:microsoft.com/office/officeart/2005/8/layout/radial4"/>
    <dgm:cxn modelId="{72C1B1F4-D724-4D7C-B4DC-B06C3127171A}" type="presParOf" srcId="{72E3166A-A85D-4CD1-884C-AF41AAC3F93B}" destId="{87C7C6C0-F259-4FCB-ADA2-42B995EE509B}" srcOrd="6" destOrd="0" presId="urn:microsoft.com/office/officeart/2005/8/layout/radial4"/>
    <dgm:cxn modelId="{9D597070-3CFA-4D46-B039-5A9E4841060A}" type="presParOf" srcId="{72E3166A-A85D-4CD1-884C-AF41AAC3F93B}" destId="{39179112-85E8-4E60-9A32-01152C477E59}" srcOrd="7" destOrd="0" presId="urn:microsoft.com/office/officeart/2005/8/layout/radial4"/>
    <dgm:cxn modelId="{18EBB1FF-27E7-49DB-9887-A1353285E37E}" type="presParOf" srcId="{72E3166A-A85D-4CD1-884C-AF41AAC3F93B}" destId="{262F195E-8E62-4673-AAE7-8854A18B25B8}" srcOrd="8" destOrd="0" presId="urn:microsoft.com/office/officeart/2005/8/layout/radial4"/>
    <dgm:cxn modelId="{6A45E4C0-1E69-46D7-BA34-7835BA1D25E3}" type="presParOf" srcId="{72E3166A-A85D-4CD1-884C-AF41AAC3F93B}" destId="{43335F25-283B-41A4-B172-B0E7E461497D}" srcOrd="9" destOrd="0" presId="urn:microsoft.com/office/officeart/2005/8/layout/radial4"/>
    <dgm:cxn modelId="{ADB02C49-4CE6-413C-A675-CF361432AE0F}" type="presParOf" srcId="{72E3166A-A85D-4CD1-884C-AF41AAC3F93B}" destId="{0DA00265-E374-42EE-9F4D-D64E2B80DBFD}" srcOrd="10" destOrd="0" presId="urn:microsoft.com/office/officeart/2005/8/layout/radial4"/>
    <dgm:cxn modelId="{83B4F795-9994-4CF0-BB2B-3835A253D685}" type="presParOf" srcId="{72E3166A-A85D-4CD1-884C-AF41AAC3F93B}" destId="{FA27C6C9-6900-4540-9B96-FDD1EE1121C7}" srcOrd="11" destOrd="0" presId="urn:microsoft.com/office/officeart/2005/8/layout/radial4"/>
    <dgm:cxn modelId="{F9A0A2ED-96A1-48B1-836D-C6A9CD5CE8FC}" type="presParOf" srcId="{72E3166A-A85D-4CD1-884C-AF41AAC3F93B}" destId="{A7A9F5DA-11F7-4D22-83E0-A819B204661C}" srcOrd="12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9362076C-D5D9-4A28-A068-ADFCB827FB8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550835-76BB-49B9-A52F-6EF847140B66}">
      <dgm:prSet phldrT="[Текст]" custT="1"/>
      <dgm:spPr/>
      <dgm:t>
        <a:bodyPr/>
        <a:lstStyle/>
        <a:p>
          <a:r>
            <a:rPr lang="ru-RU" sz="2500" dirty="0" err="1"/>
            <a:t>постійного</a:t>
          </a:r>
          <a:r>
            <a:rPr lang="ru-RU" sz="2500" dirty="0"/>
            <a:t> </a:t>
          </a:r>
          <a:r>
            <a:rPr lang="ru-RU" sz="2500" dirty="0" err="1"/>
            <a:t>зберігання</a:t>
          </a:r>
          <a:r>
            <a:rPr lang="ru-RU" sz="2500" dirty="0"/>
            <a:t>  - </a:t>
          </a:r>
          <a:r>
            <a:rPr lang="ru-RU" sz="2500" dirty="0" err="1"/>
            <a:t>картонні</a:t>
          </a:r>
          <a:r>
            <a:rPr lang="ru-RU" sz="2500" dirty="0"/>
            <a:t> коробки, </a:t>
          </a:r>
          <a:r>
            <a:rPr lang="ru-RU" sz="2500" dirty="0" err="1"/>
            <a:t>футляри</a:t>
          </a:r>
          <a:endParaRPr lang="ru-RU" sz="2500" b="1" dirty="0">
            <a:latin typeface="Arial Narrow" pitchFamily="34" charset="0"/>
          </a:endParaRPr>
        </a:p>
      </dgm:t>
    </dgm:pt>
    <dgm:pt modelId="{412AB191-4EA9-461C-9FEC-39459B307BF2}" type="parTrans" cxnId="{69DEB731-A999-4C2F-8771-2C63C2C0C329}">
      <dgm:prSet/>
      <dgm:spPr/>
      <dgm:t>
        <a:bodyPr/>
        <a:lstStyle/>
        <a:p>
          <a:endParaRPr lang="ru-RU"/>
        </a:p>
      </dgm:t>
    </dgm:pt>
    <dgm:pt modelId="{A93A1326-A159-4B70-9136-91695B307F13}" type="sibTrans" cxnId="{69DEB731-A999-4C2F-8771-2C63C2C0C329}">
      <dgm:prSet/>
      <dgm:spPr/>
      <dgm:t>
        <a:bodyPr/>
        <a:lstStyle/>
        <a:p>
          <a:endParaRPr lang="ru-RU"/>
        </a:p>
      </dgm:t>
    </dgm:pt>
    <dgm:pt modelId="{885D0C17-A7E4-453A-9923-683184C84C4E}">
      <dgm:prSet phldrT="[Текст]" custT="1"/>
      <dgm:spPr/>
      <dgm:t>
        <a:bodyPr/>
        <a:lstStyle/>
        <a:p>
          <a:r>
            <a:rPr lang="ru-RU" sz="2500" dirty="0" err="1"/>
            <a:t>тривалого</a:t>
          </a:r>
          <a:r>
            <a:rPr lang="ru-RU" sz="2500" dirty="0"/>
            <a:t> (</a:t>
          </a:r>
          <a:r>
            <a:rPr lang="ru-RU" sz="2500" dirty="0" err="1"/>
            <a:t>понад</a:t>
          </a:r>
          <a:r>
            <a:rPr lang="ru-RU" sz="2500" dirty="0"/>
            <a:t> 10 </a:t>
          </a:r>
          <a:r>
            <a:rPr lang="ru-RU" sz="2500" dirty="0" err="1"/>
            <a:t>років</a:t>
          </a:r>
          <a:r>
            <a:rPr lang="ru-RU" sz="2500" dirty="0"/>
            <a:t>) </a:t>
          </a:r>
          <a:r>
            <a:rPr lang="ru-RU" sz="2500" dirty="0" err="1"/>
            <a:t>зберігання</a:t>
          </a:r>
          <a:r>
            <a:rPr lang="ru-RU" sz="2500" dirty="0"/>
            <a:t> – </a:t>
          </a:r>
          <a:r>
            <a:rPr lang="ru-RU" sz="2500" dirty="0" err="1"/>
            <a:t>можуть</a:t>
          </a:r>
          <a:r>
            <a:rPr lang="ru-RU" sz="2500" dirty="0"/>
            <a:t> </a:t>
          </a:r>
          <a:r>
            <a:rPr lang="ru-RU" sz="2500" dirty="0" err="1"/>
            <a:t>зберігатися</a:t>
          </a:r>
          <a:r>
            <a:rPr lang="ru-RU" sz="2500" dirty="0"/>
            <a:t> у </a:t>
          </a:r>
          <a:r>
            <a:rPr lang="ru-RU" sz="2500" dirty="0" err="1"/>
            <a:t>в’язках</a:t>
          </a:r>
          <a:r>
            <a:rPr lang="ru-RU" sz="2500" dirty="0"/>
            <a:t> з </a:t>
          </a:r>
          <a:r>
            <a:rPr lang="ru-RU" sz="2500" dirty="0" err="1"/>
            <a:t>картонними</a:t>
          </a:r>
          <a:r>
            <a:rPr lang="ru-RU" sz="2500" dirty="0"/>
            <a:t> прокладками</a:t>
          </a:r>
          <a:endParaRPr lang="ru-RU" sz="2500" b="1" dirty="0">
            <a:latin typeface="Arial Narrow" pitchFamily="34" charset="0"/>
          </a:endParaRPr>
        </a:p>
      </dgm:t>
    </dgm:pt>
    <dgm:pt modelId="{E2043367-09DC-4E13-A2F7-A3A97F7B26D7}" type="parTrans" cxnId="{F9A47FE8-9C5C-4517-91D9-A65F1E3004C4}">
      <dgm:prSet/>
      <dgm:spPr/>
      <dgm:t>
        <a:bodyPr/>
        <a:lstStyle/>
        <a:p>
          <a:endParaRPr lang="ru-RU"/>
        </a:p>
      </dgm:t>
    </dgm:pt>
    <dgm:pt modelId="{31F1FCB3-1536-45A4-AB66-EB1E150456C5}" type="sibTrans" cxnId="{F9A47FE8-9C5C-4517-91D9-A65F1E3004C4}">
      <dgm:prSet/>
      <dgm:spPr/>
      <dgm:t>
        <a:bodyPr/>
        <a:lstStyle/>
        <a:p>
          <a:endParaRPr lang="ru-RU"/>
        </a:p>
      </dgm:t>
    </dgm:pt>
    <dgm:pt modelId="{413858F4-674A-4A2B-9DD3-66A9F78F355B}">
      <dgm:prSet phldrT="[Текст]" custT="1"/>
      <dgm:spPr/>
      <dgm:t>
        <a:bodyPr/>
        <a:lstStyle/>
        <a:p>
          <a:r>
            <a:rPr lang="ru-RU" sz="2500" dirty="0" err="1"/>
            <a:t>тимчасового</a:t>
          </a:r>
          <a:r>
            <a:rPr lang="ru-RU" sz="2500" dirty="0"/>
            <a:t> </a:t>
          </a:r>
          <a:r>
            <a:rPr lang="ru-RU" sz="2500" dirty="0" err="1"/>
            <a:t>зберігання</a:t>
          </a:r>
          <a:r>
            <a:rPr lang="ru-RU" sz="2500" dirty="0"/>
            <a:t> - </a:t>
          </a:r>
          <a:r>
            <a:rPr lang="ru-RU" sz="2500" dirty="0" err="1"/>
            <a:t>дозволяється</a:t>
          </a:r>
          <a:r>
            <a:rPr lang="ru-RU" sz="2500" dirty="0"/>
            <a:t> </a:t>
          </a:r>
          <a:r>
            <a:rPr lang="ru-RU" sz="2500" dirty="0" err="1"/>
            <a:t>розміщувати</a:t>
          </a:r>
          <a:r>
            <a:rPr lang="ru-RU" sz="2500" dirty="0"/>
            <a:t> без </a:t>
          </a:r>
          <a:r>
            <a:rPr lang="ru-RU" sz="2500" dirty="0" err="1"/>
            <a:t>картонажів</a:t>
          </a:r>
          <a:r>
            <a:rPr lang="ru-RU" sz="2500" dirty="0"/>
            <a:t> </a:t>
          </a:r>
          <a:r>
            <a:rPr lang="ru-RU" sz="2500" dirty="0" err="1"/>
            <a:t>або</a:t>
          </a:r>
          <a:r>
            <a:rPr lang="ru-RU" sz="2500" dirty="0"/>
            <a:t> </a:t>
          </a:r>
          <a:r>
            <a:rPr lang="ru-RU" sz="2500" dirty="0" err="1"/>
            <a:t>в’язок</a:t>
          </a:r>
          <a:endParaRPr lang="ru-RU" sz="2500" b="1" dirty="0">
            <a:latin typeface="Arial Narrow" pitchFamily="34" charset="0"/>
          </a:endParaRPr>
        </a:p>
      </dgm:t>
    </dgm:pt>
    <dgm:pt modelId="{866132FC-9DE6-453E-B1F0-86FBDEC1A64D}" type="parTrans" cxnId="{B8789552-B60C-47FC-A514-8BDC725F0A00}">
      <dgm:prSet/>
      <dgm:spPr/>
      <dgm:t>
        <a:bodyPr/>
        <a:lstStyle/>
        <a:p>
          <a:endParaRPr lang="ru-RU"/>
        </a:p>
      </dgm:t>
    </dgm:pt>
    <dgm:pt modelId="{A0CE1359-A2C3-42EF-AB02-9014F1584306}" type="sibTrans" cxnId="{B8789552-B60C-47FC-A514-8BDC725F0A00}">
      <dgm:prSet/>
      <dgm:spPr/>
      <dgm:t>
        <a:bodyPr/>
        <a:lstStyle/>
        <a:p>
          <a:endParaRPr lang="ru-RU"/>
        </a:p>
      </dgm:t>
    </dgm:pt>
    <dgm:pt modelId="{E59A422D-9DA6-41B3-8630-5B09C8222C1A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500" dirty="0"/>
            <a:t>на </a:t>
          </a:r>
          <a:r>
            <a:rPr lang="ru-RU" sz="2500" dirty="0" err="1"/>
            <a:t>стелажах</a:t>
          </a:r>
          <a:r>
            <a:rPr lang="ru-RU" sz="2500" dirty="0"/>
            <a:t>, у </a:t>
          </a:r>
          <a:r>
            <a:rPr lang="ru-RU" sz="2500" dirty="0" err="1"/>
            <a:t>шафах</a:t>
          </a:r>
          <a:r>
            <a:rPr lang="ru-RU" sz="2500" dirty="0"/>
            <a:t> з </a:t>
          </a:r>
          <a:r>
            <a:rPr lang="ru-RU" sz="2500" dirty="0" err="1"/>
            <a:t>використанням</a:t>
          </a:r>
          <a:r>
            <a:rPr lang="ru-RU" sz="2500" dirty="0"/>
            <a:t> </a:t>
          </a:r>
          <a:r>
            <a:rPr lang="ru-RU" sz="2500" dirty="0" err="1"/>
            <a:t>первинних</a:t>
          </a:r>
          <a:r>
            <a:rPr lang="ru-RU" sz="2500" dirty="0"/>
            <a:t> </a:t>
          </a:r>
          <a:r>
            <a:rPr lang="ru-RU" sz="2500" dirty="0" err="1"/>
            <a:t>засобів</a:t>
          </a:r>
          <a:r>
            <a:rPr lang="ru-RU" sz="2500" dirty="0"/>
            <a:t> </a:t>
          </a:r>
          <a:r>
            <a:rPr lang="ru-RU" sz="2500" dirty="0" err="1"/>
            <a:t>зберігання</a:t>
          </a:r>
          <a:r>
            <a:rPr lang="ru-RU" sz="2500" dirty="0"/>
            <a:t> </a:t>
          </a:r>
          <a:endParaRPr lang="ru-RU" sz="2500" b="1" dirty="0">
            <a:latin typeface="Arial Narrow" pitchFamily="34" charset="0"/>
          </a:endParaRPr>
        </a:p>
      </dgm:t>
    </dgm:pt>
    <dgm:pt modelId="{26AD69A1-5F63-4F08-9092-A206806968E1}" type="sibTrans" cxnId="{A92374CE-CB87-4814-9297-686FFAD2C428}">
      <dgm:prSet/>
      <dgm:spPr/>
      <dgm:t>
        <a:bodyPr/>
        <a:lstStyle/>
        <a:p>
          <a:endParaRPr lang="ru-RU"/>
        </a:p>
      </dgm:t>
    </dgm:pt>
    <dgm:pt modelId="{ABACB27C-4F8C-4242-82E0-E54E227ECFBF}" type="parTrans" cxnId="{A92374CE-CB87-4814-9297-686FFAD2C428}">
      <dgm:prSet/>
      <dgm:spPr/>
      <dgm:t>
        <a:bodyPr/>
        <a:lstStyle/>
        <a:p>
          <a:endParaRPr lang="ru-RU"/>
        </a:p>
      </dgm:t>
    </dgm:pt>
    <dgm:pt modelId="{8E7F727E-E090-421A-9ADA-1B127A3318A7}" type="pres">
      <dgm:prSet presAssocID="{9362076C-D5D9-4A28-A068-ADFCB827FB8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56D781-4E0E-4C3F-8EE4-553AAC26CC28}" type="pres">
      <dgm:prSet presAssocID="{E59A422D-9DA6-41B3-8630-5B09C8222C1A}" presName="parentText" presStyleLbl="node1" presStyleIdx="0" presStyleCnt="4" custScaleX="98780" custScaleY="83745" custLinFactY="-4527" custLinFactNeighborX="-61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B92421-1C6C-47C8-BC6C-563DC6921F07}" type="pres">
      <dgm:prSet presAssocID="{26AD69A1-5F63-4F08-9092-A206806968E1}" presName="spacer" presStyleCnt="0"/>
      <dgm:spPr/>
    </dgm:pt>
    <dgm:pt modelId="{98F83565-FE17-4212-BE75-C7F3F4E66FD2}" type="pres">
      <dgm:prSet presAssocID="{0D550835-76BB-49B9-A52F-6EF847140B66}" presName="parentText" presStyleLbl="node1" presStyleIdx="1" presStyleCnt="4" custScaleX="98860" custScaleY="57798" custLinFactY="-2410" custLinFactNeighborX="-57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95727-FC87-46F7-B1AC-0EFCA1888F39}" type="pres">
      <dgm:prSet presAssocID="{A93A1326-A159-4B70-9136-91695B307F13}" presName="spacer" presStyleCnt="0"/>
      <dgm:spPr/>
    </dgm:pt>
    <dgm:pt modelId="{4DF3F2F2-713F-4AAB-B993-70A1EFBE49D2}" type="pres">
      <dgm:prSet presAssocID="{885D0C17-A7E4-453A-9923-683184C84C4E}" presName="parentText" presStyleLbl="node1" presStyleIdx="2" presStyleCnt="4" custScaleX="98780" custScaleY="80021" custLinFactY="-3196" custLinFactNeighborX="-61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7AE4D8-2AAD-4E3C-97BE-907F66D2A0EB}" type="pres">
      <dgm:prSet presAssocID="{31F1FCB3-1536-45A4-AB66-EB1E150456C5}" presName="spacer" presStyleCnt="0"/>
      <dgm:spPr/>
    </dgm:pt>
    <dgm:pt modelId="{AF2905F8-E3C0-44BB-BE03-77EA18F51C89}" type="pres">
      <dgm:prSet presAssocID="{413858F4-674A-4A2B-9DD3-66A9F78F355B}" presName="parentText" presStyleLbl="node1" presStyleIdx="3" presStyleCnt="4" custScaleX="98780" custScaleY="58046" custLinFactNeighborX="-610" custLinFactNeighborY="-948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9A47FE8-9C5C-4517-91D9-A65F1E3004C4}" srcId="{9362076C-D5D9-4A28-A068-ADFCB827FB8E}" destId="{885D0C17-A7E4-453A-9923-683184C84C4E}" srcOrd="2" destOrd="0" parTransId="{E2043367-09DC-4E13-A2F7-A3A97F7B26D7}" sibTransId="{31F1FCB3-1536-45A4-AB66-EB1E150456C5}"/>
    <dgm:cxn modelId="{E855DE42-1377-4709-A4F6-830C5E36D7EC}" type="presOf" srcId="{885D0C17-A7E4-453A-9923-683184C84C4E}" destId="{4DF3F2F2-713F-4AAB-B993-70A1EFBE49D2}" srcOrd="0" destOrd="0" presId="urn:microsoft.com/office/officeart/2005/8/layout/vList2"/>
    <dgm:cxn modelId="{B8789552-B60C-47FC-A514-8BDC725F0A00}" srcId="{9362076C-D5D9-4A28-A068-ADFCB827FB8E}" destId="{413858F4-674A-4A2B-9DD3-66A9F78F355B}" srcOrd="3" destOrd="0" parTransId="{866132FC-9DE6-453E-B1F0-86FBDEC1A64D}" sibTransId="{A0CE1359-A2C3-42EF-AB02-9014F1584306}"/>
    <dgm:cxn modelId="{BF960C84-5EAC-466A-8E72-915B1D512DE7}" type="presOf" srcId="{413858F4-674A-4A2B-9DD3-66A9F78F355B}" destId="{AF2905F8-E3C0-44BB-BE03-77EA18F51C89}" srcOrd="0" destOrd="0" presId="urn:microsoft.com/office/officeart/2005/8/layout/vList2"/>
    <dgm:cxn modelId="{CC92F630-50F0-49D0-9D2F-56B1664AEC83}" type="presOf" srcId="{E59A422D-9DA6-41B3-8630-5B09C8222C1A}" destId="{7656D781-4E0E-4C3F-8EE4-553AAC26CC28}" srcOrd="0" destOrd="0" presId="urn:microsoft.com/office/officeart/2005/8/layout/vList2"/>
    <dgm:cxn modelId="{92B3AA3D-F814-451D-AAB3-083A662C9A9E}" type="presOf" srcId="{9362076C-D5D9-4A28-A068-ADFCB827FB8E}" destId="{8E7F727E-E090-421A-9ADA-1B127A3318A7}" srcOrd="0" destOrd="0" presId="urn:microsoft.com/office/officeart/2005/8/layout/vList2"/>
    <dgm:cxn modelId="{A92374CE-CB87-4814-9297-686FFAD2C428}" srcId="{9362076C-D5D9-4A28-A068-ADFCB827FB8E}" destId="{E59A422D-9DA6-41B3-8630-5B09C8222C1A}" srcOrd="0" destOrd="0" parTransId="{ABACB27C-4F8C-4242-82E0-E54E227ECFBF}" sibTransId="{26AD69A1-5F63-4F08-9092-A206806968E1}"/>
    <dgm:cxn modelId="{2BBB0074-2910-4D77-9CF8-F32067F9EBD2}" type="presOf" srcId="{0D550835-76BB-49B9-A52F-6EF847140B66}" destId="{98F83565-FE17-4212-BE75-C7F3F4E66FD2}" srcOrd="0" destOrd="0" presId="urn:microsoft.com/office/officeart/2005/8/layout/vList2"/>
    <dgm:cxn modelId="{69DEB731-A999-4C2F-8771-2C63C2C0C329}" srcId="{9362076C-D5D9-4A28-A068-ADFCB827FB8E}" destId="{0D550835-76BB-49B9-A52F-6EF847140B66}" srcOrd="1" destOrd="0" parTransId="{412AB191-4EA9-461C-9FEC-39459B307BF2}" sibTransId="{A93A1326-A159-4B70-9136-91695B307F13}"/>
    <dgm:cxn modelId="{00BCEC71-1670-4597-BE62-4A5B492BDEB1}" type="presParOf" srcId="{8E7F727E-E090-421A-9ADA-1B127A3318A7}" destId="{7656D781-4E0E-4C3F-8EE4-553AAC26CC28}" srcOrd="0" destOrd="0" presId="urn:microsoft.com/office/officeart/2005/8/layout/vList2"/>
    <dgm:cxn modelId="{7B09C445-56C8-4306-A931-F9EC557A307D}" type="presParOf" srcId="{8E7F727E-E090-421A-9ADA-1B127A3318A7}" destId="{43B92421-1C6C-47C8-BC6C-563DC6921F07}" srcOrd="1" destOrd="0" presId="urn:microsoft.com/office/officeart/2005/8/layout/vList2"/>
    <dgm:cxn modelId="{0BEE4A68-073F-4225-96F2-94CBBA498881}" type="presParOf" srcId="{8E7F727E-E090-421A-9ADA-1B127A3318A7}" destId="{98F83565-FE17-4212-BE75-C7F3F4E66FD2}" srcOrd="2" destOrd="0" presId="urn:microsoft.com/office/officeart/2005/8/layout/vList2"/>
    <dgm:cxn modelId="{4FE1C38C-B397-45B7-8C2F-501BCA823E6D}" type="presParOf" srcId="{8E7F727E-E090-421A-9ADA-1B127A3318A7}" destId="{E2C95727-FC87-46F7-B1AC-0EFCA1888F39}" srcOrd="3" destOrd="0" presId="urn:microsoft.com/office/officeart/2005/8/layout/vList2"/>
    <dgm:cxn modelId="{C053D460-BF20-4803-9E4C-B0C287414C75}" type="presParOf" srcId="{8E7F727E-E090-421A-9ADA-1B127A3318A7}" destId="{4DF3F2F2-713F-4AAB-B993-70A1EFBE49D2}" srcOrd="4" destOrd="0" presId="urn:microsoft.com/office/officeart/2005/8/layout/vList2"/>
    <dgm:cxn modelId="{CBF0219B-3AFA-427B-8CDD-7AB926791A25}" type="presParOf" srcId="{8E7F727E-E090-421A-9ADA-1B127A3318A7}" destId="{6F7AE4D8-2AAD-4E3C-97BE-907F66D2A0EB}" srcOrd="5" destOrd="0" presId="urn:microsoft.com/office/officeart/2005/8/layout/vList2"/>
    <dgm:cxn modelId="{DEFA8DD3-411A-4AEA-B95C-52394D04B2E4}" type="presParOf" srcId="{8E7F727E-E090-421A-9ADA-1B127A3318A7}" destId="{AF2905F8-E3C0-44BB-BE03-77EA18F51C8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FBB154D2-3761-4F29-A86D-78E5C7BBD99F}" type="doc">
      <dgm:prSet loTypeId="urn:microsoft.com/office/officeart/2005/8/layout/radial4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D495CB92-864C-411F-BC03-E2C2342C0D08}">
      <dgm:prSet phldrT="[Текст]" custT="1"/>
      <dgm:spPr/>
      <dgm:t>
        <a:bodyPr/>
        <a:lstStyle/>
        <a:p>
          <a:r>
            <a:rPr lang="ru-RU" sz="3600" dirty="0" err="1">
              <a:latin typeface="Arial Narrow" pitchFamily="34" charset="0"/>
              <a:cs typeface="Angsana New" pitchFamily="18" charset="-34"/>
            </a:rPr>
            <a:t>крайні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 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дати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 та 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номери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 справ</a:t>
          </a:r>
        </a:p>
      </dgm:t>
    </dgm:pt>
    <dgm:pt modelId="{067FCCCC-4433-4C9A-AB07-B517DBFC6C52}" type="sibTrans" cxnId="{990406BC-FF98-47AA-B401-2A493050EDDA}">
      <dgm:prSet/>
      <dgm:spPr/>
      <dgm:t>
        <a:bodyPr/>
        <a:lstStyle/>
        <a:p>
          <a:endParaRPr lang="ru-RU"/>
        </a:p>
      </dgm:t>
    </dgm:pt>
    <dgm:pt modelId="{A0277FCD-9F96-4C73-997B-4BEA995BFCF4}" type="parTrans" cxnId="{990406BC-FF98-47AA-B401-2A493050EDDA}">
      <dgm:prSet/>
      <dgm:spPr/>
      <dgm:t>
        <a:bodyPr/>
        <a:lstStyle/>
        <a:p>
          <a:endParaRPr lang="ru-RU"/>
        </a:p>
      </dgm:t>
    </dgm:pt>
    <dgm:pt modelId="{954AF461-4788-4159-8C41-F5976AAC4B74}">
      <dgm:prSet phldrT="[Текст]" custT="1"/>
      <dgm:spPr/>
      <dgm:t>
        <a:bodyPr/>
        <a:lstStyle/>
        <a:p>
          <a:r>
            <a:rPr lang="ru-RU" sz="3600" dirty="0" err="1">
              <a:latin typeface="Arial Narrow" pitchFamily="34" charset="0"/>
              <a:cs typeface="Arial" pitchFamily="34" charset="0"/>
            </a:rPr>
            <a:t>назва</a:t>
          </a:r>
          <a:r>
            <a:rPr lang="ru-RU" sz="3600" dirty="0">
              <a:latin typeface="Arial Narrow" pitchFamily="34" charset="0"/>
              <a:cs typeface="Arial" pitchFamily="34" charset="0"/>
            </a:rPr>
            <a:t> фондоутворювача і структурного </a:t>
          </a:r>
          <a:r>
            <a:rPr lang="ru-RU" sz="3600" dirty="0" err="1">
              <a:latin typeface="Arial Narrow" pitchFamily="34" charset="0"/>
              <a:cs typeface="Arial" pitchFamily="34" charset="0"/>
            </a:rPr>
            <a:t>підрозділу</a:t>
          </a:r>
          <a:endParaRPr lang="ru-RU" sz="3600" dirty="0">
            <a:latin typeface="Arial Narrow" pitchFamily="34" charset="0"/>
            <a:cs typeface="Arial" pitchFamily="34" charset="0"/>
          </a:endParaRPr>
        </a:p>
      </dgm:t>
    </dgm:pt>
    <dgm:pt modelId="{695E1BC7-A797-4B1C-846F-4BBA7A98866D}" type="sibTrans" cxnId="{8334FC0D-AC52-48A3-ABD7-0644AAA5A0E6}">
      <dgm:prSet/>
      <dgm:spPr/>
      <dgm:t>
        <a:bodyPr/>
        <a:lstStyle/>
        <a:p>
          <a:endParaRPr lang="ru-RU"/>
        </a:p>
      </dgm:t>
    </dgm:pt>
    <dgm:pt modelId="{F9D507F1-B6A8-4C90-9CC2-D00FE23ED030}" type="parTrans" cxnId="{8334FC0D-AC52-48A3-ABD7-0644AAA5A0E6}">
      <dgm:prSet/>
      <dgm:spPr/>
      <dgm:t>
        <a:bodyPr/>
        <a:lstStyle/>
        <a:p>
          <a:endParaRPr lang="ru-RU"/>
        </a:p>
      </dgm:t>
    </dgm:pt>
    <dgm:pt modelId="{43732655-D6A5-4A39-B292-FD708B034806}">
      <dgm:prSet phldrT="[Текст]" custT="1"/>
      <dgm:spPr/>
      <dgm:t>
        <a:bodyPr/>
        <a:lstStyle/>
        <a:p>
          <a:r>
            <a:rPr lang="uk-UA" sz="3600" dirty="0"/>
            <a:t>Ярлик</a:t>
          </a:r>
          <a:r>
            <a:rPr lang="ru-RU" sz="3600" dirty="0"/>
            <a:t>:</a:t>
          </a:r>
        </a:p>
      </dgm:t>
    </dgm:pt>
    <dgm:pt modelId="{46156DCB-D1B9-4836-88E2-C152078FB114}" type="sibTrans" cxnId="{D24C5927-94F6-4DF1-A50A-C7ED8B2418E6}">
      <dgm:prSet/>
      <dgm:spPr/>
      <dgm:t>
        <a:bodyPr/>
        <a:lstStyle/>
        <a:p>
          <a:endParaRPr lang="ru-RU"/>
        </a:p>
      </dgm:t>
    </dgm:pt>
    <dgm:pt modelId="{C0FFDFFF-1729-4652-8C06-182D73359528}" type="parTrans" cxnId="{D24C5927-94F6-4DF1-A50A-C7ED8B2418E6}">
      <dgm:prSet/>
      <dgm:spPr/>
      <dgm:t>
        <a:bodyPr/>
        <a:lstStyle/>
        <a:p>
          <a:endParaRPr lang="ru-RU"/>
        </a:p>
      </dgm:t>
    </dgm:pt>
    <dgm:pt modelId="{036EEC8C-2EFF-4950-9E67-225FF9D17FD3}">
      <dgm:prSet custScaleX="148895" custScaleY="79620" custRadScaleRad="56044" custRadScaleInc="-32852"/>
      <dgm:spPr/>
      <dgm:t>
        <a:bodyPr/>
        <a:lstStyle/>
        <a:p>
          <a:endParaRPr lang="uk-UA" dirty="0"/>
        </a:p>
      </dgm:t>
    </dgm:pt>
    <dgm:pt modelId="{F4DAD9D1-FF89-446D-B40E-56F0911C4861}" type="parTrans" cxnId="{B84E0C2B-8C8E-455C-BC81-D7C4ADB18279}">
      <dgm:prSet custAng="10636439"/>
      <dgm:spPr/>
      <dgm:t>
        <a:bodyPr/>
        <a:lstStyle/>
        <a:p>
          <a:endParaRPr lang="ru-RU"/>
        </a:p>
      </dgm:t>
    </dgm:pt>
    <dgm:pt modelId="{62F13ADE-445D-4556-90FA-A2E3683C09E9}" type="sibTrans" cxnId="{B84E0C2B-8C8E-455C-BC81-D7C4ADB18279}">
      <dgm:prSet/>
      <dgm:spPr/>
      <dgm:t>
        <a:bodyPr/>
        <a:lstStyle/>
        <a:p>
          <a:endParaRPr lang="uk-UA"/>
        </a:p>
      </dgm:t>
    </dgm:pt>
    <dgm:pt modelId="{985B8231-A672-4B73-BD07-08FBB040B664}">
      <dgm:prSet phldrT="[Текст]" custT="1"/>
      <dgm:spPr/>
      <dgm:t>
        <a:bodyPr/>
        <a:lstStyle/>
        <a:p>
          <a:r>
            <a:rPr lang="uk-UA" sz="3600" dirty="0">
              <a:latin typeface="Arial Narrow" pitchFamily="34" charset="0"/>
              <a:cs typeface="Angsana New" pitchFamily="18" charset="-34"/>
            </a:rPr>
            <a:t>номер фонду та опису</a:t>
          </a:r>
          <a:endParaRPr lang="ru-RU" sz="3600" dirty="0">
            <a:latin typeface="Arial Narrow" pitchFamily="34" charset="0"/>
            <a:cs typeface="Angsana New" pitchFamily="18" charset="-34"/>
          </a:endParaRPr>
        </a:p>
      </dgm:t>
    </dgm:pt>
    <dgm:pt modelId="{8CE02452-3336-42D4-87FF-910D8D4350B3}" type="parTrans" cxnId="{E5C45702-A0AA-41E3-A36C-76B857721714}">
      <dgm:prSet/>
      <dgm:spPr/>
      <dgm:t>
        <a:bodyPr/>
        <a:lstStyle/>
        <a:p>
          <a:endParaRPr lang="uk-UA"/>
        </a:p>
      </dgm:t>
    </dgm:pt>
    <dgm:pt modelId="{C84BF6AC-3961-4025-9AAA-412EFD345BC8}" type="sibTrans" cxnId="{E5C45702-A0AA-41E3-A36C-76B857721714}">
      <dgm:prSet/>
      <dgm:spPr/>
      <dgm:t>
        <a:bodyPr/>
        <a:lstStyle/>
        <a:p>
          <a:endParaRPr lang="uk-UA"/>
        </a:p>
      </dgm:t>
    </dgm:pt>
    <dgm:pt modelId="{CFF8FB17-AC39-4EA9-833D-DF8D17A1364F}" type="pres">
      <dgm:prSet presAssocID="{FBB154D2-3761-4F29-A86D-78E5C7BBD99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AE8D22-40F3-4E92-A922-E848113AE9FB}" type="pres">
      <dgm:prSet presAssocID="{43732655-D6A5-4A39-B292-FD708B034806}" presName="centerShape" presStyleLbl="node0" presStyleIdx="0" presStyleCnt="1" custScaleX="144737" custScaleY="31685" custLinFactNeighborX="8497" custLinFactNeighborY="-54656"/>
      <dgm:spPr/>
      <dgm:t>
        <a:bodyPr/>
        <a:lstStyle/>
        <a:p>
          <a:endParaRPr lang="ru-RU"/>
        </a:p>
      </dgm:t>
    </dgm:pt>
    <dgm:pt modelId="{9CD0783D-11F2-40E9-8A1F-4147EDE71DF9}" type="pres">
      <dgm:prSet presAssocID="{F9D507F1-B6A8-4C90-9CC2-D00FE23ED030}" presName="parTrans" presStyleLbl="bgSibTrans2D1" presStyleIdx="0" presStyleCnt="3" custAng="6869254" custFlipHor="1" custScaleX="39543" custLinFactNeighborX="-10032" custLinFactNeighborY="-80044"/>
      <dgm:spPr/>
      <dgm:t>
        <a:bodyPr/>
        <a:lstStyle/>
        <a:p>
          <a:endParaRPr lang="ru-RU"/>
        </a:p>
      </dgm:t>
    </dgm:pt>
    <dgm:pt modelId="{167969B0-4F7B-45C8-BDE2-AB7378415820}" type="pres">
      <dgm:prSet presAssocID="{954AF461-4788-4159-8C41-F5976AAC4B74}" presName="node" presStyleLbl="node1" presStyleIdx="0" presStyleCnt="3" custScaleX="147332" custScaleY="101720" custRadScaleRad="65774" custRadScaleInc="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DDD362-25A7-4A30-B548-02510CE1AA03}" type="pres">
      <dgm:prSet presAssocID="{A0277FCD-9F96-4C73-997B-4BEA995BFCF4}" presName="parTrans" presStyleLbl="bgSibTrans2D1" presStyleIdx="1" presStyleCnt="3" custAng="12144823" custScaleX="47937" custLinFactNeighborX="21111" custLinFactNeighborY="-77738"/>
      <dgm:spPr/>
      <dgm:t>
        <a:bodyPr/>
        <a:lstStyle/>
        <a:p>
          <a:endParaRPr lang="ru-RU"/>
        </a:p>
      </dgm:t>
    </dgm:pt>
    <dgm:pt modelId="{5A6E326C-FE20-4240-9743-63F2822BC907}" type="pres">
      <dgm:prSet presAssocID="{D495CB92-864C-411F-BC03-E2C2342C0D08}" presName="node" presStyleLbl="node1" presStyleIdx="1" presStyleCnt="3" custScaleX="143409" custScaleY="77984" custRadScaleRad="93013" custRadScaleInc="1058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60E6E6-C5ED-468D-B0F9-C4A633E8784E}" type="pres">
      <dgm:prSet presAssocID="{8CE02452-3336-42D4-87FF-910D8D4350B3}" presName="parTrans" presStyleLbl="bgSibTrans2D1" presStyleIdx="2" presStyleCnt="3" custAng="10989346" custScaleX="86670" custLinFactNeighborX="-3056" custLinFactNeighborY="-46086"/>
      <dgm:spPr/>
      <dgm:t>
        <a:bodyPr/>
        <a:lstStyle/>
        <a:p>
          <a:endParaRPr lang="ru-RU"/>
        </a:p>
      </dgm:t>
    </dgm:pt>
    <dgm:pt modelId="{31D61B0C-9C3B-4861-9816-B132C17EDE39}" type="pres">
      <dgm:prSet presAssocID="{985B8231-A672-4B73-BD07-08FBB040B664}" presName="node" presStyleLbl="node1" presStyleIdx="2" presStyleCnt="3" custScaleX="230540" custScaleY="41065" custRadScaleRad="23183" custRadScaleInc="655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0406BC-FF98-47AA-B401-2A493050EDDA}" srcId="{43732655-D6A5-4A39-B292-FD708B034806}" destId="{D495CB92-864C-411F-BC03-E2C2342C0D08}" srcOrd="1" destOrd="0" parTransId="{A0277FCD-9F96-4C73-997B-4BEA995BFCF4}" sibTransId="{067FCCCC-4433-4C9A-AB07-B517DBFC6C52}"/>
    <dgm:cxn modelId="{8334FC0D-AC52-48A3-ABD7-0644AAA5A0E6}" srcId="{43732655-D6A5-4A39-B292-FD708B034806}" destId="{954AF461-4788-4159-8C41-F5976AAC4B74}" srcOrd="0" destOrd="0" parTransId="{F9D507F1-B6A8-4C90-9CC2-D00FE23ED030}" sibTransId="{695E1BC7-A797-4B1C-846F-4BBA7A98866D}"/>
    <dgm:cxn modelId="{9D2C05C1-E5BF-4D13-A73D-3658EFE19658}" type="presOf" srcId="{D495CB92-864C-411F-BC03-E2C2342C0D08}" destId="{5A6E326C-FE20-4240-9743-63F2822BC907}" srcOrd="0" destOrd="0" presId="urn:microsoft.com/office/officeart/2005/8/layout/radial4"/>
    <dgm:cxn modelId="{8FEEFEA0-1FBF-4786-97A8-DF9224CE4837}" type="presOf" srcId="{FBB154D2-3761-4F29-A86D-78E5C7BBD99F}" destId="{CFF8FB17-AC39-4EA9-833D-DF8D17A1364F}" srcOrd="0" destOrd="0" presId="urn:microsoft.com/office/officeart/2005/8/layout/radial4"/>
    <dgm:cxn modelId="{FC536059-00EC-469D-9C80-C493B49A76CF}" type="presOf" srcId="{A0277FCD-9F96-4C73-997B-4BEA995BFCF4}" destId="{A6DDD362-25A7-4A30-B548-02510CE1AA03}" srcOrd="0" destOrd="0" presId="urn:microsoft.com/office/officeart/2005/8/layout/radial4"/>
    <dgm:cxn modelId="{EC03DD3B-B8D1-4261-A23A-C48CC107A8E5}" type="presOf" srcId="{43732655-D6A5-4A39-B292-FD708B034806}" destId="{65AE8D22-40F3-4E92-A922-E848113AE9FB}" srcOrd="0" destOrd="0" presId="urn:microsoft.com/office/officeart/2005/8/layout/radial4"/>
    <dgm:cxn modelId="{B84E0C2B-8C8E-455C-BC81-D7C4ADB18279}" srcId="{FBB154D2-3761-4F29-A86D-78E5C7BBD99F}" destId="{036EEC8C-2EFF-4950-9E67-225FF9D17FD3}" srcOrd="1" destOrd="0" parTransId="{F4DAD9D1-FF89-446D-B40E-56F0911C4861}" sibTransId="{62F13ADE-445D-4556-90FA-A2E3683C09E9}"/>
    <dgm:cxn modelId="{77DBA95B-3480-47F7-A044-B0A53F7F7182}" type="presOf" srcId="{985B8231-A672-4B73-BD07-08FBB040B664}" destId="{31D61B0C-9C3B-4861-9816-B132C17EDE39}" srcOrd="0" destOrd="0" presId="urn:microsoft.com/office/officeart/2005/8/layout/radial4"/>
    <dgm:cxn modelId="{06B2DE92-7F18-4CDD-9452-58F519DE7DDB}" type="presOf" srcId="{8CE02452-3336-42D4-87FF-910D8D4350B3}" destId="{1660E6E6-C5ED-468D-B0F9-C4A633E8784E}" srcOrd="0" destOrd="0" presId="urn:microsoft.com/office/officeart/2005/8/layout/radial4"/>
    <dgm:cxn modelId="{E5C45702-A0AA-41E3-A36C-76B857721714}" srcId="{43732655-D6A5-4A39-B292-FD708B034806}" destId="{985B8231-A672-4B73-BD07-08FBB040B664}" srcOrd="2" destOrd="0" parTransId="{8CE02452-3336-42D4-87FF-910D8D4350B3}" sibTransId="{C84BF6AC-3961-4025-9AAA-412EFD345BC8}"/>
    <dgm:cxn modelId="{6ED287D3-43D7-481C-96A9-B42D250BBB01}" type="presOf" srcId="{F9D507F1-B6A8-4C90-9CC2-D00FE23ED030}" destId="{9CD0783D-11F2-40E9-8A1F-4147EDE71DF9}" srcOrd="0" destOrd="0" presId="urn:microsoft.com/office/officeart/2005/8/layout/radial4"/>
    <dgm:cxn modelId="{D24C5927-94F6-4DF1-A50A-C7ED8B2418E6}" srcId="{FBB154D2-3761-4F29-A86D-78E5C7BBD99F}" destId="{43732655-D6A5-4A39-B292-FD708B034806}" srcOrd="0" destOrd="0" parTransId="{C0FFDFFF-1729-4652-8C06-182D73359528}" sibTransId="{46156DCB-D1B9-4836-88E2-C152078FB114}"/>
    <dgm:cxn modelId="{864752D6-19C7-40B8-B83F-7B2D454741EE}" type="presOf" srcId="{954AF461-4788-4159-8C41-F5976AAC4B74}" destId="{167969B0-4F7B-45C8-BDE2-AB7378415820}" srcOrd="0" destOrd="0" presId="urn:microsoft.com/office/officeart/2005/8/layout/radial4"/>
    <dgm:cxn modelId="{7BECFB15-FCC3-43A5-8F70-077300E8D478}" type="presParOf" srcId="{CFF8FB17-AC39-4EA9-833D-DF8D17A1364F}" destId="{65AE8D22-40F3-4E92-A922-E848113AE9FB}" srcOrd="0" destOrd="0" presId="urn:microsoft.com/office/officeart/2005/8/layout/radial4"/>
    <dgm:cxn modelId="{E3649046-2ED5-4CFD-A47C-D2D0A94A2356}" type="presParOf" srcId="{CFF8FB17-AC39-4EA9-833D-DF8D17A1364F}" destId="{9CD0783D-11F2-40E9-8A1F-4147EDE71DF9}" srcOrd="1" destOrd="0" presId="urn:microsoft.com/office/officeart/2005/8/layout/radial4"/>
    <dgm:cxn modelId="{139EB4FC-1791-440F-8719-5DA706943F6B}" type="presParOf" srcId="{CFF8FB17-AC39-4EA9-833D-DF8D17A1364F}" destId="{167969B0-4F7B-45C8-BDE2-AB7378415820}" srcOrd="2" destOrd="0" presId="urn:microsoft.com/office/officeart/2005/8/layout/radial4"/>
    <dgm:cxn modelId="{F6AB6BCE-1E89-4E80-87DF-47472B811799}" type="presParOf" srcId="{CFF8FB17-AC39-4EA9-833D-DF8D17A1364F}" destId="{A6DDD362-25A7-4A30-B548-02510CE1AA03}" srcOrd="3" destOrd="0" presId="urn:microsoft.com/office/officeart/2005/8/layout/radial4"/>
    <dgm:cxn modelId="{161312C5-79A3-4535-9E7E-AB7436C5ADE9}" type="presParOf" srcId="{CFF8FB17-AC39-4EA9-833D-DF8D17A1364F}" destId="{5A6E326C-FE20-4240-9743-63F2822BC907}" srcOrd="4" destOrd="0" presId="urn:microsoft.com/office/officeart/2005/8/layout/radial4"/>
    <dgm:cxn modelId="{33EB2FA2-AC88-4950-8E79-CCDC5F54FDCF}" type="presParOf" srcId="{CFF8FB17-AC39-4EA9-833D-DF8D17A1364F}" destId="{1660E6E6-C5ED-468D-B0F9-C4A633E8784E}" srcOrd="5" destOrd="0" presId="urn:microsoft.com/office/officeart/2005/8/layout/radial4"/>
    <dgm:cxn modelId="{B44377D2-A437-4305-9F5D-4F72E080FB7C}" type="presParOf" srcId="{CFF8FB17-AC39-4EA9-833D-DF8D17A1364F}" destId="{31D61B0C-9C3B-4861-9816-B132C17EDE39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CBD34E3E-078F-445C-B6A1-E8561343F35E}" type="doc">
      <dgm:prSet loTypeId="urn:microsoft.com/office/officeart/2008/layout/RadialCluster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F2B21F03-90A5-459A-944B-DECEF2529B79}">
      <dgm:prSet phldrT="[Текст]" custT="1"/>
      <dgm:spPr/>
      <dgm:t>
        <a:bodyPr/>
        <a:lstStyle/>
        <a:p>
          <a:r>
            <a:rPr lang="uk-UA" sz="2400" b="1" dirty="0"/>
            <a:t>МЕТА ПЕРЕВІРЯННЯ НАЯВНОСТІ</a:t>
          </a:r>
        </a:p>
      </dgm:t>
    </dgm:pt>
    <dgm:pt modelId="{5058A322-BEDC-47FE-9409-F7F022C91848}" type="parTrans" cxnId="{D082E0F0-E657-48A9-B92B-84C97F0C47C5}">
      <dgm:prSet/>
      <dgm:spPr/>
      <dgm:t>
        <a:bodyPr/>
        <a:lstStyle/>
        <a:p>
          <a:endParaRPr lang="uk-UA"/>
        </a:p>
      </dgm:t>
    </dgm:pt>
    <dgm:pt modelId="{33EEFBAE-32D7-49D7-8281-2892B570F0E6}" type="sibTrans" cxnId="{D082E0F0-E657-48A9-B92B-84C97F0C47C5}">
      <dgm:prSet/>
      <dgm:spPr/>
      <dgm:t>
        <a:bodyPr/>
        <a:lstStyle/>
        <a:p>
          <a:endParaRPr lang="uk-UA"/>
        </a:p>
      </dgm:t>
    </dgm:pt>
    <dgm:pt modelId="{E2CF7901-0D2A-4E83-B17D-179438199D18}">
      <dgm:prSet phldrT="[Текст]" custT="1"/>
      <dgm:spPr/>
      <dgm:t>
        <a:bodyPr/>
        <a:lstStyle/>
        <a:p>
          <a:r>
            <a:rPr lang="uk-UA" sz="1800" b="1" dirty="0"/>
            <a:t>ВСТАНОВЛЕННЯ ФАКТИЧНОЇ НАЯВНОСТІ СПРАВ</a:t>
          </a:r>
        </a:p>
      </dgm:t>
    </dgm:pt>
    <dgm:pt modelId="{51A77FEF-35CC-4853-94B0-2C9A6226395A}" type="parTrans" cxnId="{AE6EE090-E471-4CC2-B49C-B190E7F91CD3}">
      <dgm:prSet/>
      <dgm:spPr/>
      <dgm:t>
        <a:bodyPr/>
        <a:lstStyle/>
        <a:p>
          <a:endParaRPr lang="uk-UA"/>
        </a:p>
      </dgm:t>
    </dgm:pt>
    <dgm:pt modelId="{517CB0A1-329D-4CC6-807B-E5D54FA64989}" type="sibTrans" cxnId="{AE6EE090-E471-4CC2-B49C-B190E7F91CD3}">
      <dgm:prSet/>
      <dgm:spPr/>
      <dgm:t>
        <a:bodyPr/>
        <a:lstStyle/>
        <a:p>
          <a:endParaRPr lang="uk-UA"/>
        </a:p>
      </dgm:t>
    </dgm:pt>
    <dgm:pt modelId="{88B38C3E-A36C-4D77-930C-8933581654E0}">
      <dgm:prSet phldrT="[Текст]" custT="1"/>
      <dgm:spPr/>
      <dgm:t>
        <a:bodyPr/>
        <a:lstStyle/>
        <a:p>
          <a:r>
            <a:rPr lang="ru-RU" sz="1800" b="1" dirty="0"/>
            <a:t>ВИЯВЛЕННЯ ВІДСУТНІХ ДОКУМЕНТІВ ТА ЇХ РОЗШУК</a:t>
          </a:r>
          <a:endParaRPr lang="uk-UA" sz="1800" b="1" dirty="0"/>
        </a:p>
      </dgm:t>
    </dgm:pt>
    <dgm:pt modelId="{5B03B8DC-3DC9-4F1D-9747-3FD46A2C2571}" type="parTrans" cxnId="{F8D68D82-E235-4094-91A7-863F0F7FA668}">
      <dgm:prSet/>
      <dgm:spPr/>
      <dgm:t>
        <a:bodyPr/>
        <a:lstStyle/>
        <a:p>
          <a:endParaRPr lang="uk-UA"/>
        </a:p>
      </dgm:t>
    </dgm:pt>
    <dgm:pt modelId="{D26CBBEA-2501-4BB1-BCFD-6728231E42D4}" type="sibTrans" cxnId="{F8D68D82-E235-4094-91A7-863F0F7FA668}">
      <dgm:prSet/>
      <dgm:spPr/>
      <dgm:t>
        <a:bodyPr/>
        <a:lstStyle/>
        <a:p>
          <a:endParaRPr lang="uk-UA"/>
        </a:p>
      </dgm:t>
    </dgm:pt>
    <dgm:pt modelId="{283F9141-FD8A-4642-9CC1-C9CA96203212}">
      <dgm:prSet phldrT="[Текст]" custT="1"/>
      <dgm:spPr/>
      <dgm:t>
        <a:bodyPr/>
        <a:lstStyle/>
        <a:p>
          <a:r>
            <a:rPr lang="ru-RU" sz="1800" b="1" dirty="0"/>
            <a:t>ВИЯВЛЕННЯ ТА УСУНЕННЯ НЕДОЛІКІВ В ОБЛІКУ ДОКУМЕНТІВ</a:t>
          </a:r>
          <a:endParaRPr lang="uk-UA" sz="1800" b="1" dirty="0"/>
        </a:p>
      </dgm:t>
    </dgm:pt>
    <dgm:pt modelId="{FC3C0782-C0D4-4F90-97CB-7FE125FAEDBA}" type="parTrans" cxnId="{BEB6232A-6087-42B9-85F4-65A80B45FB8E}">
      <dgm:prSet/>
      <dgm:spPr/>
      <dgm:t>
        <a:bodyPr/>
        <a:lstStyle/>
        <a:p>
          <a:endParaRPr lang="uk-UA"/>
        </a:p>
      </dgm:t>
    </dgm:pt>
    <dgm:pt modelId="{309BC762-BF22-4934-BE44-A78707D72EE0}" type="sibTrans" cxnId="{BEB6232A-6087-42B9-85F4-65A80B45FB8E}">
      <dgm:prSet/>
      <dgm:spPr/>
      <dgm:t>
        <a:bodyPr/>
        <a:lstStyle/>
        <a:p>
          <a:endParaRPr lang="uk-UA"/>
        </a:p>
      </dgm:t>
    </dgm:pt>
    <dgm:pt modelId="{42604048-F292-405D-ADC4-FE7EF7D5C129}">
      <dgm:prSet phldrT="[Текст]" custT="1"/>
      <dgm:spPr/>
      <dgm:t>
        <a:bodyPr/>
        <a:lstStyle/>
        <a:p>
          <a:r>
            <a:rPr lang="ru-RU" sz="1800" b="1" dirty="0"/>
            <a:t>ВНЕСЕННЯ ЗМІН ДО ОБЛІКОВИХ ДОКУМЕНТІВ</a:t>
          </a:r>
          <a:endParaRPr lang="uk-UA" sz="1800" b="1" dirty="0"/>
        </a:p>
      </dgm:t>
    </dgm:pt>
    <dgm:pt modelId="{D50D69FA-9D83-408F-9EC6-BE7DCD8A78F2}" type="parTrans" cxnId="{845E025A-717E-45B6-960B-D8AABB568A7F}">
      <dgm:prSet/>
      <dgm:spPr/>
      <dgm:t>
        <a:bodyPr/>
        <a:lstStyle/>
        <a:p>
          <a:endParaRPr lang="uk-UA"/>
        </a:p>
      </dgm:t>
    </dgm:pt>
    <dgm:pt modelId="{985AEE2F-65A3-40C7-B004-B3709BD4B96D}" type="sibTrans" cxnId="{845E025A-717E-45B6-960B-D8AABB568A7F}">
      <dgm:prSet/>
      <dgm:spPr/>
      <dgm:t>
        <a:bodyPr/>
        <a:lstStyle/>
        <a:p>
          <a:endParaRPr lang="uk-UA"/>
        </a:p>
      </dgm:t>
    </dgm:pt>
    <dgm:pt modelId="{CAC09DDF-508D-4D1A-9F8D-39DE8972007C}">
      <dgm:prSet phldrT="[Текст]" custT="1"/>
      <dgm:spPr/>
      <dgm:t>
        <a:bodyPr/>
        <a:lstStyle/>
        <a:p>
          <a:r>
            <a:rPr lang="ru-RU" sz="1800" b="1" dirty="0"/>
            <a:t>ОЦІНКА ФІЗИКО-ХІМІЧНОГО ТА ТЕХНІЧНОГО СТАНУ ДОКУМЕНТІВ</a:t>
          </a:r>
          <a:endParaRPr lang="uk-UA" sz="1800" b="1" dirty="0"/>
        </a:p>
      </dgm:t>
    </dgm:pt>
    <dgm:pt modelId="{3DEB2D96-257C-43F6-8ED1-334DE6592971}" type="parTrans" cxnId="{F3676972-F2AC-4A65-A73C-A59D29C9806B}">
      <dgm:prSet/>
      <dgm:spPr/>
      <dgm:t>
        <a:bodyPr/>
        <a:lstStyle/>
        <a:p>
          <a:endParaRPr lang="uk-UA"/>
        </a:p>
      </dgm:t>
    </dgm:pt>
    <dgm:pt modelId="{292A6700-E419-4584-9152-8E8583C6B6C0}" type="sibTrans" cxnId="{F3676972-F2AC-4A65-A73C-A59D29C9806B}">
      <dgm:prSet/>
      <dgm:spPr/>
      <dgm:t>
        <a:bodyPr/>
        <a:lstStyle/>
        <a:p>
          <a:endParaRPr lang="uk-UA"/>
        </a:p>
      </dgm:t>
    </dgm:pt>
    <dgm:pt modelId="{A5553FFD-36A7-4F5C-91BE-7C4E6E458099}">
      <dgm:prSet phldrT="[Текст]" custT="1"/>
      <dgm:spPr/>
      <dgm:t>
        <a:bodyPr/>
        <a:lstStyle/>
        <a:p>
          <a:r>
            <a:rPr lang="ru-RU" sz="1800" b="1" dirty="0"/>
            <a:t>ВИЯВЛЕННЯ ТА ОБЛІК ДОКУМЕНТІВ, ЩО ПОТРЕБУЮТЬ СПЕЦІАЛЬНОГО ОБРОБЛЕННЯ</a:t>
          </a:r>
          <a:endParaRPr lang="uk-UA" sz="1800" b="1" dirty="0"/>
        </a:p>
      </dgm:t>
    </dgm:pt>
    <dgm:pt modelId="{5210B39A-2567-49C3-B5A2-30BE92275937}" type="parTrans" cxnId="{106DBDFB-D57A-42A0-8F6F-A103D2423572}">
      <dgm:prSet/>
      <dgm:spPr/>
      <dgm:t>
        <a:bodyPr/>
        <a:lstStyle/>
        <a:p>
          <a:endParaRPr lang="uk-UA"/>
        </a:p>
      </dgm:t>
    </dgm:pt>
    <dgm:pt modelId="{AA65A1D3-1D9E-4937-87B7-8D6C4AF4641E}" type="sibTrans" cxnId="{106DBDFB-D57A-42A0-8F6F-A103D2423572}">
      <dgm:prSet/>
      <dgm:spPr/>
      <dgm:t>
        <a:bodyPr/>
        <a:lstStyle/>
        <a:p>
          <a:endParaRPr lang="uk-UA"/>
        </a:p>
      </dgm:t>
    </dgm:pt>
    <dgm:pt modelId="{E657D01D-9744-426D-B9E9-F2D5ABE3CBCB}" type="pres">
      <dgm:prSet presAssocID="{CBD34E3E-078F-445C-B6A1-E8561343F35E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0C1B2EE3-AE51-4C7C-8BBF-63671376DE73}" type="pres">
      <dgm:prSet presAssocID="{F2B21F03-90A5-459A-944B-DECEF2529B79}" presName="singleCycle" presStyleCnt="0"/>
      <dgm:spPr/>
    </dgm:pt>
    <dgm:pt modelId="{5012D945-2533-4152-B0E9-254130F41988}" type="pres">
      <dgm:prSet presAssocID="{F2B21F03-90A5-459A-944B-DECEF2529B79}" presName="singleCenter" presStyleLbl="node1" presStyleIdx="0" presStyleCnt="7" custScaleX="182215" custScaleY="73000">
        <dgm:presLayoutVars>
          <dgm:chMax val="7"/>
          <dgm:chPref val="7"/>
        </dgm:presLayoutVars>
      </dgm:prSet>
      <dgm:spPr/>
      <dgm:t>
        <a:bodyPr/>
        <a:lstStyle/>
        <a:p>
          <a:endParaRPr lang="ru-RU"/>
        </a:p>
      </dgm:t>
    </dgm:pt>
    <dgm:pt modelId="{2CC61088-0DFD-4680-9C6F-65F711E65E1E}" type="pres">
      <dgm:prSet presAssocID="{51A77FEF-35CC-4853-94B0-2C9A6226395A}" presName="Name56" presStyleLbl="parChTrans1D2" presStyleIdx="0" presStyleCnt="6"/>
      <dgm:spPr/>
      <dgm:t>
        <a:bodyPr/>
        <a:lstStyle/>
        <a:p>
          <a:endParaRPr lang="ru-RU"/>
        </a:p>
      </dgm:t>
    </dgm:pt>
    <dgm:pt modelId="{06E658B9-15CD-4455-959E-B62E8FD4CA37}" type="pres">
      <dgm:prSet presAssocID="{E2CF7901-0D2A-4E83-B17D-179438199D18}" presName="text0" presStyleLbl="node1" presStyleIdx="1" presStyleCnt="7" custScaleX="2366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64B301-8C4E-441D-A323-E373B0DA7DE3}" type="pres">
      <dgm:prSet presAssocID="{5B03B8DC-3DC9-4F1D-9747-3FD46A2C2571}" presName="Name56" presStyleLbl="parChTrans1D2" presStyleIdx="1" presStyleCnt="6"/>
      <dgm:spPr/>
      <dgm:t>
        <a:bodyPr/>
        <a:lstStyle/>
        <a:p>
          <a:endParaRPr lang="ru-RU"/>
        </a:p>
      </dgm:t>
    </dgm:pt>
    <dgm:pt modelId="{DEE8E249-DA29-4158-A173-148F986192AF}" type="pres">
      <dgm:prSet presAssocID="{88B38C3E-A36C-4D77-930C-8933581654E0}" presName="text0" presStyleLbl="node1" presStyleIdx="2" presStyleCnt="7" custScaleX="247405" custScaleY="141217" custRadScaleRad="147432" custRadScaleInc="266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11E48F-5825-4291-B70B-68D46E54666E}" type="pres">
      <dgm:prSet presAssocID="{FC3C0782-C0D4-4F90-97CB-7FE125FAEDBA}" presName="Name56" presStyleLbl="parChTrans1D2" presStyleIdx="2" presStyleCnt="6"/>
      <dgm:spPr/>
      <dgm:t>
        <a:bodyPr/>
        <a:lstStyle/>
        <a:p>
          <a:endParaRPr lang="ru-RU"/>
        </a:p>
      </dgm:t>
    </dgm:pt>
    <dgm:pt modelId="{DA79D258-25EC-4429-8668-8F642C8D2E19}" type="pres">
      <dgm:prSet presAssocID="{283F9141-FD8A-4642-9CC1-C9CA96203212}" presName="text0" presStyleLbl="node1" presStyleIdx="3" presStyleCnt="7" custScaleX="207710" custScaleY="167005" custRadScaleRad="142526" custRadScaleInc="-3231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11A613-F4C7-4BD1-80D5-4F4DDDE7B8BC}" type="pres">
      <dgm:prSet presAssocID="{D50D69FA-9D83-408F-9EC6-BE7DCD8A78F2}" presName="Name56" presStyleLbl="parChTrans1D2" presStyleIdx="3" presStyleCnt="6"/>
      <dgm:spPr/>
      <dgm:t>
        <a:bodyPr/>
        <a:lstStyle/>
        <a:p>
          <a:endParaRPr lang="ru-RU"/>
        </a:p>
      </dgm:t>
    </dgm:pt>
    <dgm:pt modelId="{6329A048-A794-4A5B-910F-1217B913CAD3}" type="pres">
      <dgm:prSet presAssocID="{42604048-F292-405D-ADC4-FE7EF7D5C129}" presName="text0" presStyleLbl="node1" presStyleIdx="4" presStyleCnt="7" custScaleX="23667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764F349-5F3F-44BE-8FCB-251F4961BC6F}" type="pres">
      <dgm:prSet presAssocID="{3DEB2D96-257C-43F6-8ED1-334DE6592971}" presName="Name56" presStyleLbl="parChTrans1D2" presStyleIdx="4" presStyleCnt="6"/>
      <dgm:spPr/>
      <dgm:t>
        <a:bodyPr/>
        <a:lstStyle/>
        <a:p>
          <a:endParaRPr lang="ru-RU"/>
        </a:p>
      </dgm:t>
    </dgm:pt>
    <dgm:pt modelId="{030AF7DA-8866-40AD-863C-EF700D792225}" type="pres">
      <dgm:prSet presAssocID="{CAC09DDF-508D-4D1A-9F8D-39DE8972007C}" presName="text0" presStyleLbl="node1" presStyleIdx="5" presStyleCnt="7" custScaleX="207961" custScaleY="154615" custRadScaleRad="141061" custRadScaleInc="270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093516A-569C-4DD2-83AA-395304D25580}" type="pres">
      <dgm:prSet presAssocID="{5210B39A-2567-49C3-B5A2-30BE92275937}" presName="Name56" presStyleLbl="parChTrans1D2" presStyleIdx="5" presStyleCnt="6"/>
      <dgm:spPr/>
      <dgm:t>
        <a:bodyPr/>
        <a:lstStyle/>
        <a:p>
          <a:endParaRPr lang="ru-RU"/>
        </a:p>
      </dgm:t>
    </dgm:pt>
    <dgm:pt modelId="{F0FAD2EA-F6C8-4C4E-88C6-3234D59882E1}" type="pres">
      <dgm:prSet presAssocID="{A5553FFD-36A7-4F5C-91BE-7C4E6E458099}" presName="text0" presStyleLbl="node1" presStyleIdx="6" presStyleCnt="7" custScaleX="246734" custScaleY="141213" custRadScaleRad="152900" custRadScaleInc="322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33040D5-1818-4880-B418-BE58580A2877}" type="presOf" srcId="{CAC09DDF-508D-4D1A-9F8D-39DE8972007C}" destId="{030AF7DA-8866-40AD-863C-EF700D792225}" srcOrd="0" destOrd="0" presId="urn:microsoft.com/office/officeart/2008/layout/RadialCluster"/>
    <dgm:cxn modelId="{83A2C313-6932-426C-8C75-2FD7536E68F4}" type="presOf" srcId="{3DEB2D96-257C-43F6-8ED1-334DE6592971}" destId="{8764F349-5F3F-44BE-8FCB-251F4961BC6F}" srcOrd="0" destOrd="0" presId="urn:microsoft.com/office/officeart/2008/layout/RadialCluster"/>
    <dgm:cxn modelId="{A36700D0-50AD-4DEF-8A0C-72424296951B}" type="presOf" srcId="{FC3C0782-C0D4-4F90-97CB-7FE125FAEDBA}" destId="{FD11E48F-5825-4291-B70B-68D46E54666E}" srcOrd="0" destOrd="0" presId="urn:microsoft.com/office/officeart/2008/layout/RadialCluster"/>
    <dgm:cxn modelId="{518D0F4B-D6C3-4447-9B6A-1450A4ADAFB4}" type="presOf" srcId="{D50D69FA-9D83-408F-9EC6-BE7DCD8A78F2}" destId="{FE11A613-F4C7-4BD1-80D5-4F4DDDE7B8BC}" srcOrd="0" destOrd="0" presId="urn:microsoft.com/office/officeart/2008/layout/RadialCluster"/>
    <dgm:cxn modelId="{F3676972-F2AC-4A65-A73C-A59D29C9806B}" srcId="{F2B21F03-90A5-459A-944B-DECEF2529B79}" destId="{CAC09DDF-508D-4D1A-9F8D-39DE8972007C}" srcOrd="4" destOrd="0" parTransId="{3DEB2D96-257C-43F6-8ED1-334DE6592971}" sibTransId="{292A6700-E419-4584-9152-8E8583C6B6C0}"/>
    <dgm:cxn modelId="{31895515-D1EE-4EA7-95C6-259B1BD56FC2}" type="presOf" srcId="{283F9141-FD8A-4642-9CC1-C9CA96203212}" destId="{DA79D258-25EC-4429-8668-8F642C8D2E19}" srcOrd="0" destOrd="0" presId="urn:microsoft.com/office/officeart/2008/layout/RadialCluster"/>
    <dgm:cxn modelId="{2A16822B-37F6-4BFF-90B3-E6140E8FDAF9}" type="presOf" srcId="{A5553FFD-36A7-4F5C-91BE-7C4E6E458099}" destId="{F0FAD2EA-F6C8-4C4E-88C6-3234D59882E1}" srcOrd="0" destOrd="0" presId="urn:microsoft.com/office/officeart/2008/layout/RadialCluster"/>
    <dgm:cxn modelId="{845E025A-717E-45B6-960B-D8AABB568A7F}" srcId="{F2B21F03-90A5-459A-944B-DECEF2529B79}" destId="{42604048-F292-405D-ADC4-FE7EF7D5C129}" srcOrd="3" destOrd="0" parTransId="{D50D69FA-9D83-408F-9EC6-BE7DCD8A78F2}" sibTransId="{985AEE2F-65A3-40C7-B004-B3709BD4B96D}"/>
    <dgm:cxn modelId="{0CD0185F-D244-46AF-B7A2-74A3C191CC56}" type="presOf" srcId="{5B03B8DC-3DC9-4F1D-9747-3FD46A2C2571}" destId="{8464B301-8C4E-441D-A323-E373B0DA7DE3}" srcOrd="0" destOrd="0" presId="urn:microsoft.com/office/officeart/2008/layout/RadialCluster"/>
    <dgm:cxn modelId="{106DBDFB-D57A-42A0-8F6F-A103D2423572}" srcId="{F2B21F03-90A5-459A-944B-DECEF2529B79}" destId="{A5553FFD-36A7-4F5C-91BE-7C4E6E458099}" srcOrd="5" destOrd="0" parTransId="{5210B39A-2567-49C3-B5A2-30BE92275937}" sibTransId="{AA65A1D3-1D9E-4937-87B7-8D6C4AF4641E}"/>
    <dgm:cxn modelId="{F8D68D82-E235-4094-91A7-863F0F7FA668}" srcId="{F2B21F03-90A5-459A-944B-DECEF2529B79}" destId="{88B38C3E-A36C-4D77-930C-8933581654E0}" srcOrd="1" destOrd="0" parTransId="{5B03B8DC-3DC9-4F1D-9747-3FD46A2C2571}" sibTransId="{D26CBBEA-2501-4BB1-BCFD-6728231E42D4}"/>
    <dgm:cxn modelId="{5F5951EE-9CE9-40D0-8DF0-49C10C4961FE}" type="presOf" srcId="{5210B39A-2567-49C3-B5A2-30BE92275937}" destId="{6093516A-569C-4DD2-83AA-395304D25580}" srcOrd="0" destOrd="0" presId="urn:microsoft.com/office/officeart/2008/layout/RadialCluster"/>
    <dgm:cxn modelId="{464D033C-A080-4FF0-8A43-2B538ADA3A1E}" type="presOf" srcId="{88B38C3E-A36C-4D77-930C-8933581654E0}" destId="{DEE8E249-DA29-4158-A173-148F986192AF}" srcOrd="0" destOrd="0" presId="urn:microsoft.com/office/officeart/2008/layout/RadialCluster"/>
    <dgm:cxn modelId="{2D106F9B-0972-47C9-AF15-F87B5D3A9A0C}" type="presOf" srcId="{CBD34E3E-078F-445C-B6A1-E8561343F35E}" destId="{E657D01D-9744-426D-B9E9-F2D5ABE3CBCB}" srcOrd="0" destOrd="0" presId="urn:microsoft.com/office/officeart/2008/layout/RadialCluster"/>
    <dgm:cxn modelId="{D082E0F0-E657-48A9-B92B-84C97F0C47C5}" srcId="{CBD34E3E-078F-445C-B6A1-E8561343F35E}" destId="{F2B21F03-90A5-459A-944B-DECEF2529B79}" srcOrd="0" destOrd="0" parTransId="{5058A322-BEDC-47FE-9409-F7F022C91848}" sibTransId="{33EEFBAE-32D7-49D7-8281-2892B570F0E6}"/>
    <dgm:cxn modelId="{20AF105B-1277-4FF7-B239-41CAD6684D96}" type="presOf" srcId="{E2CF7901-0D2A-4E83-B17D-179438199D18}" destId="{06E658B9-15CD-4455-959E-B62E8FD4CA37}" srcOrd="0" destOrd="0" presId="urn:microsoft.com/office/officeart/2008/layout/RadialCluster"/>
    <dgm:cxn modelId="{27110B53-BA14-423A-B886-4E985387F3DF}" type="presOf" srcId="{42604048-F292-405D-ADC4-FE7EF7D5C129}" destId="{6329A048-A794-4A5B-910F-1217B913CAD3}" srcOrd="0" destOrd="0" presId="urn:microsoft.com/office/officeart/2008/layout/RadialCluster"/>
    <dgm:cxn modelId="{A9E8994B-255E-44E3-9988-173AC56479B1}" type="presOf" srcId="{F2B21F03-90A5-459A-944B-DECEF2529B79}" destId="{5012D945-2533-4152-B0E9-254130F41988}" srcOrd="0" destOrd="0" presId="urn:microsoft.com/office/officeart/2008/layout/RadialCluster"/>
    <dgm:cxn modelId="{AE6EE090-E471-4CC2-B49C-B190E7F91CD3}" srcId="{F2B21F03-90A5-459A-944B-DECEF2529B79}" destId="{E2CF7901-0D2A-4E83-B17D-179438199D18}" srcOrd="0" destOrd="0" parTransId="{51A77FEF-35CC-4853-94B0-2C9A6226395A}" sibTransId="{517CB0A1-329D-4CC6-807B-E5D54FA64989}"/>
    <dgm:cxn modelId="{BEB6232A-6087-42B9-85F4-65A80B45FB8E}" srcId="{F2B21F03-90A5-459A-944B-DECEF2529B79}" destId="{283F9141-FD8A-4642-9CC1-C9CA96203212}" srcOrd="2" destOrd="0" parTransId="{FC3C0782-C0D4-4F90-97CB-7FE125FAEDBA}" sibTransId="{309BC762-BF22-4934-BE44-A78707D72EE0}"/>
    <dgm:cxn modelId="{DD222D55-D059-4E7F-8FB4-4A033E7A93AC}" type="presOf" srcId="{51A77FEF-35CC-4853-94B0-2C9A6226395A}" destId="{2CC61088-0DFD-4680-9C6F-65F711E65E1E}" srcOrd="0" destOrd="0" presId="urn:microsoft.com/office/officeart/2008/layout/RadialCluster"/>
    <dgm:cxn modelId="{31D5258D-C298-4140-8BA8-DB128BD464D5}" type="presParOf" srcId="{E657D01D-9744-426D-B9E9-F2D5ABE3CBCB}" destId="{0C1B2EE3-AE51-4C7C-8BBF-63671376DE73}" srcOrd="0" destOrd="0" presId="urn:microsoft.com/office/officeart/2008/layout/RadialCluster"/>
    <dgm:cxn modelId="{6ABAF50F-7EFB-4C67-8E86-6A579D6D1D9A}" type="presParOf" srcId="{0C1B2EE3-AE51-4C7C-8BBF-63671376DE73}" destId="{5012D945-2533-4152-B0E9-254130F41988}" srcOrd="0" destOrd="0" presId="urn:microsoft.com/office/officeart/2008/layout/RadialCluster"/>
    <dgm:cxn modelId="{A38AA0CF-C1B8-4F92-AB9D-296CFC7FDA44}" type="presParOf" srcId="{0C1B2EE3-AE51-4C7C-8BBF-63671376DE73}" destId="{2CC61088-0DFD-4680-9C6F-65F711E65E1E}" srcOrd="1" destOrd="0" presId="urn:microsoft.com/office/officeart/2008/layout/RadialCluster"/>
    <dgm:cxn modelId="{BF26E346-C805-4C8B-A7D6-410320308137}" type="presParOf" srcId="{0C1B2EE3-AE51-4C7C-8BBF-63671376DE73}" destId="{06E658B9-15CD-4455-959E-B62E8FD4CA37}" srcOrd="2" destOrd="0" presId="urn:microsoft.com/office/officeart/2008/layout/RadialCluster"/>
    <dgm:cxn modelId="{40CBEDA6-1EF7-4589-B4CB-6B6903538BB6}" type="presParOf" srcId="{0C1B2EE3-AE51-4C7C-8BBF-63671376DE73}" destId="{8464B301-8C4E-441D-A323-E373B0DA7DE3}" srcOrd="3" destOrd="0" presId="urn:microsoft.com/office/officeart/2008/layout/RadialCluster"/>
    <dgm:cxn modelId="{1DD79631-BBEF-4973-8BAF-0E12B1C27356}" type="presParOf" srcId="{0C1B2EE3-AE51-4C7C-8BBF-63671376DE73}" destId="{DEE8E249-DA29-4158-A173-148F986192AF}" srcOrd="4" destOrd="0" presId="urn:microsoft.com/office/officeart/2008/layout/RadialCluster"/>
    <dgm:cxn modelId="{B95297F9-A9A7-4A97-A3E6-92C5BE927874}" type="presParOf" srcId="{0C1B2EE3-AE51-4C7C-8BBF-63671376DE73}" destId="{FD11E48F-5825-4291-B70B-68D46E54666E}" srcOrd="5" destOrd="0" presId="urn:microsoft.com/office/officeart/2008/layout/RadialCluster"/>
    <dgm:cxn modelId="{6847DCBA-1200-4FCE-9D00-B5CBB7A320A7}" type="presParOf" srcId="{0C1B2EE3-AE51-4C7C-8BBF-63671376DE73}" destId="{DA79D258-25EC-4429-8668-8F642C8D2E19}" srcOrd="6" destOrd="0" presId="urn:microsoft.com/office/officeart/2008/layout/RadialCluster"/>
    <dgm:cxn modelId="{F4287B24-CA9C-4231-8871-D71E01FB7C42}" type="presParOf" srcId="{0C1B2EE3-AE51-4C7C-8BBF-63671376DE73}" destId="{FE11A613-F4C7-4BD1-80D5-4F4DDDE7B8BC}" srcOrd="7" destOrd="0" presId="urn:microsoft.com/office/officeart/2008/layout/RadialCluster"/>
    <dgm:cxn modelId="{DD1C39A6-12A3-434E-81D5-0E1B307B44C9}" type="presParOf" srcId="{0C1B2EE3-AE51-4C7C-8BBF-63671376DE73}" destId="{6329A048-A794-4A5B-910F-1217B913CAD3}" srcOrd="8" destOrd="0" presId="urn:microsoft.com/office/officeart/2008/layout/RadialCluster"/>
    <dgm:cxn modelId="{82F15265-1D53-452B-A94B-3709B6A5A3FB}" type="presParOf" srcId="{0C1B2EE3-AE51-4C7C-8BBF-63671376DE73}" destId="{8764F349-5F3F-44BE-8FCB-251F4961BC6F}" srcOrd="9" destOrd="0" presId="urn:microsoft.com/office/officeart/2008/layout/RadialCluster"/>
    <dgm:cxn modelId="{4DC24321-B2C8-45BD-9EF0-8404A3F1DF8F}" type="presParOf" srcId="{0C1B2EE3-AE51-4C7C-8BBF-63671376DE73}" destId="{030AF7DA-8866-40AD-863C-EF700D792225}" srcOrd="10" destOrd="0" presId="urn:microsoft.com/office/officeart/2008/layout/RadialCluster"/>
    <dgm:cxn modelId="{931C643D-5C99-49A7-9207-A86FA771CD43}" type="presParOf" srcId="{0C1B2EE3-AE51-4C7C-8BBF-63671376DE73}" destId="{6093516A-569C-4DD2-83AA-395304D25580}" srcOrd="11" destOrd="0" presId="urn:microsoft.com/office/officeart/2008/layout/RadialCluster"/>
    <dgm:cxn modelId="{211DB1EF-43BC-4FC2-8D1C-43E12533D436}" type="presParOf" srcId="{0C1B2EE3-AE51-4C7C-8BBF-63671376DE73}" destId="{F0FAD2EA-F6C8-4C4E-88C6-3234D59882E1}" srcOrd="12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362076C-D5D9-4A28-A068-ADFCB827FB8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550835-76BB-49B9-A52F-6EF847140B66}">
      <dgm:prSet phldrT="[Текст]" custT="1"/>
      <dgm:spPr/>
      <dgm:t>
        <a:bodyPr/>
        <a:lstStyle/>
        <a:p>
          <a:r>
            <a:rPr lang="uk-UA" sz="2500" dirty="0"/>
            <a:t>раз на 10 років – інші види</a:t>
          </a:r>
          <a:endParaRPr lang="ru-RU" sz="2500" b="1" dirty="0">
            <a:latin typeface="Arial Narrow" pitchFamily="34" charset="0"/>
          </a:endParaRPr>
        </a:p>
      </dgm:t>
    </dgm:pt>
    <dgm:pt modelId="{412AB191-4EA9-461C-9FEC-39459B307BF2}" type="parTrans" cxnId="{69DEB731-A999-4C2F-8771-2C63C2C0C329}">
      <dgm:prSet/>
      <dgm:spPr/>
      <dgm:t>
        <a:bodyPr/>
        <a:lstStyle/>
        <a:p>
          <a:endParaRPr lang="ru-RU"/>
        </a:p>
      </dgm:t>
    </dgm:pt>
    <dgm:pt modelId="{A93A1326-A159-4B70-9136-91695B307F13}" type="sibTrans" cxnId="{69DEB731-A999-4C2F-8771-2C63C2C0C329}">
      <dgm:prSet/>
      <dgm:spPr/>
      <dgm:t>
        <a:bodyPr/>
        <a:lstStyle/>
        <a:p>
          <a:endParaRPr lang="ru-RU"/>
        </a:p>
      </dgm:t>
    </dgm:pt>
    <dgm:pt modelId="{885D0C17-A7E4-453A-9923-683184C84C4E}">
      <dgm:prSet phldrT="[Текст]" custT="1"/>
      <dgm:spPr/>
      <dgm:t>
        <a:bodyPr/>
        <a:lstStyle/>
        <a:p>
          <a:r>
            <a:rPr lang="ru-RU" sz="2500" dirty="0" err="1"/>
            <a:t>щорічно</a:t>
          </a:r>
          <a:r>
            <a:rPr lang="ru-RU" sz="2500" dirty="0"/>
            <a:t> – </a:t>
          </a:r>
          <a:r>
            <a:rPr lang="ru-RU" sz="2500" dirty="0" err="1"/>
            <a:t>видані</a:t>
          </a:r>
          <a:r>
            <a:rPr lang="ru-RU" sz="2500" dirty="0"/>
            <a:t> з </a:t>
          </a:r>
          <a:r>
            <a:rPr lang="ru-RU" sz="2500" dirty="0" err="1"/>
            <a:t>архівосховищ</a:t>
          </a:r>
          <a:endParaRPr lang="ru-RU" sz="2500" b="1" dirty="0">
            <a:latin typeface="Arial Narrow" pitchFamily="34" charset="0"/>
          </a:endParaRPr>
        </a:p>
      </dgm:t>
    </dgm:pt>
    <dgm:pt modelId="{E2043367-09DC-4E13-A2F7-A3A97F7B26D7}" type="parTrans" cxnId="{F9A47FE8-9C5C-4517-91D9-A65F1E3004C4}">
      <dgm:prSet/>
      <dgm:spPr/>
      <dgm:t>
        <a:bodyPr/>
        <a:lstStyle/>
        <a:p>
          <a:endParaRPr lang="ru-RU"/>
        </a:p>
      </dgm:t>
    </dgm:pt>
    <dgm:pt modelId="{31F1FCB3-1536-45A4-AB66-EB1E150456C5}" type="sibTrans" cxnId="{F9A47FE8-9C5C-4517-91D9-A65F1E3004C4}">
      <dgm:prSet/>
      <dgm:spPr/>
      <dgm:t>
        <a:bodyPr/>
        <a:lstStyle/>
        <a:p>
          <a:endParaRPr lang="ru-RU"/>
        </a:p>
      </dgm:t>
    </dgm:pt>
    <dgm:pt modelId="{413858F4-674A-4A2B-9DD3-66A9F78F355B}">
      <dgm:prSet phldrT="[Текст]" custT="1"/>
      <dgm:spPr/>
      <dgm:t>
        <a:bodyPr/>
        <a:lstStyle/>
        <a:p>
          <a:r>
            <a:rPr lang="uk-UA" sz="2500" dirty="0"/>
            <a:t>одноразові позапланові перевіряння</a:t>
          </a:r>
          <a:endParaRPr lang="ru-RU" sz="2500" b="1" dirty="0">
            <a:latin typeface="Arial Narrow" pitchFamily="34" charset="0"/>
          </a:endParaRPr>
        </a:p>
      </dgm:t>
    </dgm:pt>
    <dgm:pt modelId="{866132FC-9DE6-453E-B1F0-86FBDEC1A64D}" type="parTrans" cxnId="{B8789552-B60C-47FC-A514-8BDC725F0A00}">
      <dgm:prSet/>
      <dgm:spPr/>
      <dgm:t>
        <a:bodyPr/>
        <a:lstStyle/>
        <a:p>
          <a:endParaRPr lang="ru-RU"/>
        </a:p>
      </dgm:t>
    </dgm:pt>
    <dgm:pt modelId="{A0CE1359-A2C3-42EF-AB02-9014F1584306}" type="sibTrans" cxnId="{B8789552-B60C-47FC-A514-8BDC725F0A00}">
      <dgm:prSet/>
      <dgm:spPr/>
      <dgm:t>
        <a:bodyPr/>
        <a:lstStyle/>
        <a:p>
          <a:endParaRPr lang="ru-RU"/>
        </a:p>
      </dgm:t>
    </dgm:pt>
    <dgm:pt modelId="{E59A422D-9DA6-41B3-8630-5B09C8222C1A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500" dirty="0"/>
            <a:t>раз на 5 </a:t>
          </a:r>
          <a:r>
            <a:rPr lang="ru-RU" sz="2500" dirty="0" err="1"/>
            <a:t>років</a:t>
          </a:r>
          <a:r>
            <a:rPr lang="ru-RU" sz="2500" dirty="0"/>
            <a:t> - </a:t>
          </a:r>
          <a:r>
            <a:rPr lang="ru-RU" sz="2500" dirty="0" err="1"/>
            <a:t>постійного</a:t>
          </a:r>
          <a:r>
            <a:rPr lang="ru-RU" sz="2500" dirty="0"/>
            <a:t> </a:t>
          </a:r>
          <a:r>
            <a:rPr lang="ru-RU" sz="2500" dirty="0" err="1"/>
            <a:t>зберігання</a:t>
          </a:r>
          <a:endParaRPr lang="ru-RU" sz="2500" b="1" dirty="0">
            <a:latin typeface="Arial Narrow" pitchFamily="34" charset="0"/>
          </a:endParaRPr>
        </a:p>
      </dgm:t>
    </dgm:pt>
    <dgm:pt modelId="{26AD69A1-5F63-4F08-9092-A206806968E1}" type="sibTrans" cxnId="{A92374CE-CB87-4814-9297-686FFAD2C428}">
      <dgm:prSet/>
      <dgm:spPr/>
      <dgm:t>
        <a:bodyPr/>
        <a:lstStyle/>
        <a:p>
          <a:endParaRPr lang="ru-RU"/>
        </a:p>
      </dgm:t>
    </dgm:pt>
    <dgm:pt modelId="{ABACB27C-4F8C-4242-82E0-E54E227ECFBF}" type="parTrans" cxnId="{A92374CE-CB87-4814-9297-686FFAD2C428}">
      <dgm:prSet/>
      <dgm:spPr/>
      <dgm:t>
        <a:bodyPr/>
        <a:lstStyle/>
        <a:p>
          <a:endParaRPr lang="ru-RU"/>
        </a:p>
      </dgm:t>
    </dgm:pt>
    <dgm:pt modelId="{8E7F727E-E090-421A-9ADA-1B127A3318A7}" type="pres">
      <dgm:prSet presAssocID="{9362076C-D5D9-4A28-A068-ADFCB827FB8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56D781-4E0E-4C3F-8EE4-553AAC26CC28}" type="pres">
      <dgm:prSet presAssocID="{E59A422D-9DA6-41B3-8630-5B09C8222C1A}" presName="parentText" presStyleLbl="node1" presStyleIdx="0" presStyleCnt="4" custScaleX="91597" custScaleY="46666" custLinFactY="-35256" custLinFactNeighborX="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B92421-1C6C-47C8-BC6C-563DC6921F07}" type="pres">
      <dgm:prSet presAssocID="{26AD69A1-5F63-4F08-9092-A206806968E1}" presName="spacer" presStyleCnt="0"/>
      <dgm:spPr/>
    </dgm:pt>
    <dgm:pt modelId="{98F83565-FE17-4212-BE75-C7F3F4E66FD2}" type="pres">
      <dgm:prSet presAssocID="{0D550835-76BB-49B9-A52F-6EF847140B66}" presName="parentText" presStyleLbl="node1" presStyleIdx="1" presStyleCnt="4" custScaleX="91597" custScaleY="46222" custLinFactY="-25183" custLinFactNeighborX="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95727-FC87-46F7-B1AC-0EFCA1888F39}" type="pres">
      <dgm:prSet presAssocID="{A93A1326-A159-4B70-9136-91695B307F13}" presName="spacer" presStyleCnt="0"/>
      <dgm:spPr/>
    </dgm:pt>
    <dgm:pt modelId="{4DF3F2F2-713F-4AAB-B993-70A1EFBE49D2}" type="pres">
      <dgm:prSet presAssocID="{885D0C17-A7E4-453A-9923-683184C84C4E}" presName="parentText" presStyleLbl="node1" presStyleIdx="2" presStyleCnt="4" custScaleX="91597" custScaleY="49266" custLinFactY="-14667" custLinFactNeighborX="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7AE4D8-2AAD-4E3C-97BE-907F66D2A0EB}" type="pres">
      <dgm:prSet presAssocID="{31F1FCB3-1536-45A4-AB66-EB1E150456C5}" presName="spacer" presStyleCnt="0"/>
      <dgm:spPr/>
    </dgm:pt>
    <dgm:pt modelId="{AF2905F8-E3C0-44BB-BE03-77EA18F51C89}" type="pres">
      <dgm:prSet presAssocID="{413858F4-674A-4A2B-9DD3-66A9F78F355B}" presName="parentText" presStyleLbl="node1" presStyleIdx="3" presStyleCnt="4" custScaleX="91597" custScaleY="43168" custLinFactY="-7194" custLinFactNeighborX="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B982483-A90F-406A-8B23-76E999528AD2}" type="presOf" srcId="{413858F4-674A-4A2B-9DD3-66A9F78F355B}" destId="{AF2905F8-E3C0-44BB-BE03-77EA18F51C89}" srcOrd="0" destOrd="0" presId="urn:microsoft.com/office/officeart/2005/8/layout/vList2"/>
    <dgm:cxn modelId="{F9A47FE8-9C5C-4517-91D9-A65F1E3004C4}" srcId="{9362076C-D5D9-4A28-A068-ADFCB827FB8E}" destId="{885D0C17-A7E4-453A-9923-683184C84C4E}" srcOrd="2" destOrd="0" parTransId="{E2043367-09DC-4E13-A2F7-A3A97F7B26D7}" sibTransId="{31F1FCB3-1536-45A4-AB66-EB1E150456C5}"/>
    <dgm:cxn modelId="{B8789552-B60C-47FC-A514-8BDC725F0A00}" srcId="{9362076C-D5D9-4A28-A068-ADFCB827FB8E}" destId="{413858F4-674A-4A2B-9DD3-66A9F78F355B}" srcOrd="3" destOrd="0" parTransId="{866132FC-9DE6-453E-B1F0-86FBDEC1A64D}" sibTransId="{A0CE1359-A2C3-42EF-AB02-9014F1584306}"/>
    <dgm:cxn modelId="{5A6A2F3E-9D6D-4FA1-B1E1-1618BF2225FE}" type="presOf" srcId="{0D550835-76BB-49B9-A52F-6EF847140B66}" destId="{98F83565-FE17-4212-BE75-C7F3F4E66FD2}" srcOrd="0" destOrd="0" presId="urn:microsoft.com/office/officeart/2005/8/layout/vList2"/>
    <dgm:cxn modelId="{B171822E-227B-4531-BCD9-ACFA6A931AF2}" type="presOf" srcId="{885D0C17-A7E4-453A-9923-683184C84C4E}" destId="{4DF3F2F2-713F-4AAB-B993-70A1EFBE49D2}" srcOrd="0" destOrd="0" presId="urn:microsoft.com/office/officeart/2005/8/layout/vList2"/>
    <dgm:cxn modelId="{D72E2A5A-2573-4809-8D9C-9E2E1BC941C9}" type="presOf" srcId="{E59A422D-9DA6-41B3-8630-5B09C8222C1A}" destId="{7656D781-4E0E-4C3F-8EE4-553AAC26CC28}" srcOrd="0" destOrd="0" presId="urn:microsoft.com/office/officeart/2005/8/layout/vList2"/>
    <dgm:cxn modelId="{A92374CE-CB87-4814-9297-686FFAD2C428}" srcId="{9362076C-D5D9-4A28-A068-ADFCB827FB8E}" destId="{E59A422D-9DA6-41B3-8630-5B09C8222C1A}" srcOrd="0" destOrd="0" parTransId="{ABACB27C-4F8C-4242-82E0-E54E227ECFBF}" sibTransId="{26AD69A1-5F63-4F08-9092-A206806968E1}"/>
    <dgm:cxn modelId="{D9DC8C32-0B22-464A-91EF-E6558664C810}" type="presOf" srcId="{9362076C-D5D9-4A28-A068-ADFCB827FB8E}" destId="{8E7F727E-E090-421A-9ADA-1B127A3318A7}" srcOrd="0" destOrd="0" presId="urn:microsoft.com/office/officeart/2005/8/layout/vList2"/>
    <dgm:cxn modelId="{69DEB731-A999-4C2F-8771-2C63C2C0C329}" srcId="{9362076C-D5D9-4A28-A068-ADFCB827FB8E}" destId="{0D550835-76BB-49B9-A52F-6EF847140B66}" srcOrd="1" destOrd="0" parTransId="{412AB191-4EA9-461C-9FEC-39459B307BF2}" sibTransId="{A93A1326-A159-4B70-9136-91695B307F13}"/>
    <dgm:cxn modelId="{A7AF5C65-4D2E-41FB-B58B-C23D7DB4F220}" type="presParOf" srcId="{8E7F727E-E090-421A-9ADA-1B127A3318A7}" destId="{7656D781-4E0E-4C3F-8EE4-553AAC26CC28}" srcOrd="0" destOrd="0" presId="urn:microsoft.com/office/officeart/2005/8/layout/vList2"/>
    <dgm:cxn modelId="{A8047B82-C87E-4332-A4E9-8DFED5314A85}" type="presParOf" srcId="{8E7F727E-E090-421A-9ADA-1B127A3318A7}" destId="{43B92421-1C6C-47C8-BC6C-563DC6921F07}" srcOrd="1" destOrd="0" presId="urn:microsoft.com/office/officeart/2005/8/layout/vList2"/>
    <dgm:cxn modelId="{8AA336D2-B068-43A3-8BD4-0F084DEDB09B}" type="presParOf" srcId="{8E7F727E-E090-421A-9ADA-1B127A3318A7}" destId="{98F83565-FE17-4212-BE75-C7F3F4E66FD2}" srcOrd="2" destOrd="0" presId="urn:microsoft.com/office/officeart/2005/8/layout/vList2"/>
    <dgm:cxn modelId="{B8258D6F-C524-4E34-9762-8D8B66FB9E0E}" type="presParOf" srcId="{8E7F727E-E090-421A-9ADA-1B127A3318A7}" destId="{E2C95727-FC87-46F7-B1AC-0EFCA1888F39}" srcOrd="3" destOrd="0" presId="urn:microsoft.com/office/officeart/2005/8/layout/vList2"/>
    <dgm:cxn modelId="{4C9555D4-5264-4229-8FBA-4599B4C09915}" type="presParOf" srcId="{8E7F727E-E090-421A-9ADA-1B127A3318A7}" destId="{4DF3F2F2-713F-4AAB-B993-70A1EFBE49D2}" srcOrd="4" destOrd="0" presId="urn:microsoft.com/office/officeart/2005/8/layout/vList2"/>
    <dgm:cxn modelId="{6E781201-C052-4859-9FFF-990C1621D478}" type="presParOf" srcId="{8E7F727E-E090-421A-9ADA-1B127A3318A7}" destId="{6F7AE4D8-2AAD-4E3C-97BE-907F66D2A0EB}" srcOrd="5" destOrd="0" presId="urn:microsoft.com/office/officeart/2005/8/layout/vList2"/>
    <dgm:cxn modelId="{D3E65F6D-70B7-4417-AE98-8B8AEA80AC91}" type="presParOf" srcId="{8E7F727E-E090-421A-9ADA-1B127A3318A7}" destId="{AF2905F8-E3C0-44BB-BE03-77EA18F51C89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FC63311A-3ADA-4EA8-906D-412EC16E6ED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F41E2B94-BB99-413E-840C-2C0B2A8049F0}">
      <dgm:prSet phldrT="[Текст]" custT="1"/>
      <dgm:spPr/>
      <dgm:t>
        <a:bodyPr/>
        <a:lstStyle/>
        <a:p>
          <a:r>
            <a:rPr lang="uk-UA" sz="2800" dirty="0"/>
            <a:t>документи, уражені цвіллю, комахами;</a:t>
          </a:r>
        </a:p>
      </dgm:t>
    </dgm:pt>
    <dgm:pt modelId="{A117E59E-2D4F-4324-A30C-BD3653B1928C}" type="parTrans" cxnId="{2694948D-CAF6-485B-B77C-69CDF0909DB8}">
      <dgm:prSet/>
      <dgm:spPr/>
      <dgm:t>
        <a:bodyPr/>
        <a:lstStyle/>
        <a:p>
          <a:endParaRPr lang="uk-UA"/>
        </a:p>
      </dgm:t>
    </dgm:pt>
    <dgm:pt modelId="{01544F4B-74AA-4D92-BFB7-C08685E9F6FF}" type="sibTrans" cxnId="{2694948D-CAF6-485B-B77C-69CDF0909DB8}">
      <dgm:prSet/>
      <dgm:spPr/>
      <dgm:t>
        <a:bodyPr/>
        <a:lstStyle/>
        <a:p>
          <a:endParaRPr lang="uk-UA"/>
        </a:p>
      </dgm:t>
    </dgm:pt>
    <dgm:pt modelId="{E840ECA6-7B8E-4126-AE78-19A653D5DD12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2800" dirty="0"/>
            <a:t>документи з пошкодженням основи;</a:t>
          </a:r>
        </a:p>
      </dgm:t>
    </dgm:pt>
    <dgm:pt modelId="{23B35C92-1D87-4A4E-8224-AF165806D83F}" type="parTrans" cxnId="{E652D3FC-6573-4875-BE44-06C389D86AE8}">
      <dgm:prSet/>
      <dgm:spPr/>
      <dgm:t>
        <a:bodyPr/>
        <a:lstStyle/>
        <a:p>
          <a:endParaRPr lang="uk-UA"/>
        </a:p>
      </dgm:t>
    </dgm:pt>
    <dgm:pt modelId="{D265D3DC-B59F-46E3-B394-72D2E6D9DFB8}" type="sibTrans" cxnId="{E652D3FC-6573-4875-BE44-06C389D86AE8}">
      <dgm:prSet/>
      <dgm:spPr/>
      <dgm:t>
        <a:bodyPr/>
        <a:lstStyle/>
        <a:p>
          <a:endParaRPr lang="uk-UA"/>
        </a:p>
      </dgm:t>
    </dgm:pt>
    <dgm:pt modelId="{775E8210-F578-47A8-86AB-FACCC7B8BE9B}">
      <dgm:prSet phldrT="[Текст]" custT="1"/>
      <dgm:spPr/>
      <dgm:t>
        <a:bodyPr/>
        <a:lstStyle/>
        <a:p>
          <a:r>
            <a:rPr lang="uk-UA" sz="2800" dirty="0"/>
            <a:t>вологі документи.</a:t>
          </a:r>
        </a:p>
      </dgm:t>
    </dgm:pt>
    <dgm:pt modelId="{F4704884-0641-449A-9095-51E4059B5201}" type="parTrans" cxnId="{C9407F8C-AB13-4C06-96B0-3CA5682B4CD9}">
      <dgm:prSet/>
      <dgm:spPr/>
      <dgm:t>
        <a:bodyPr/>
        <a:lstStyle/>
        <a:p>
          <a:endParaRPr lang="uk-UA"/>
        </a:p>
      </dgm:t>
    </dgm:pt>
    <dgm:pt modelId="{92A736D1-8247-4AC7-B97D-C1D9AC7F12D1}" type="sibTrans" cxnId="{C9407F8C-AB13-4C06-96B0-3CA5682B4CD9}">
      <dgm:prSet/>
      <dgm:spPr/>
      <dgm:t>
        <a:bodyPr/>
        <a:lstStyle/>
        <a:p>
          <a:endParaRPr lang="uk-UA"/>
        </a:p>
      </dgm:t>
    </dgm:pt>
    <dgm:pt modelId="{34EF528A-0F1D-47D7-93A0-BE2CD164457E}">
      <dgm:prSet custT="1"/>
      <dgm:spPr/>
      <dgm:t>
        <a:bodyPr/>
        <a:lstStyle/>
        <a:p>
          <a:r>
            <a:rPr lang="uk-UA" sz="2800" dirty="0"/>
            <a:t>документи з пошкодженням тексту;</a:t>
          </a:r>
        </a:p>
      </dgm:t>
    </dgm:pt>
    <dgm:pt modelId="{A556914C-37FD-49F5-B467-897F457B8391}" type="parTrans" cxnId="{8D265E83-38B4-40E4-A83D-31A575CB641F}">
      <dgm:prSet/>
      <dgm:spPr/>
      <dgm:t>
        <a:bodyPr/>
        <a:lstStyle/>
        <a:p>
          <a:endParaRPr lang="uk-UA"/>
        </a:p>
      </dgm:t>
    </dgm:pt>
    <dgm:pt modelId="{6CE3B334-5472-44CC-85E9-3294BDF42C6D}" type="sibTrans" cxnId="{8D265E83-38B4-40E4-A83D-31A575CB641F}">
      <dgm:prSet/>
      <dgm:spPr/>
      <dgm:t>
        <a:bodyPr/>
        <a:lstStyle/>
        <a:p>
          <a:endParaRPr lang="uk-UA"/>
        </a:p>
      </dgm:t>
    </dgm:pt>
    <dgm:pt modelId="{F9C683D1-0AE5-460A-92E9-BA13ED755D43}" type="pres">
      <dgm:prSet presAssocID="{FC63311A-3ADA-4EA8-906D-412EC16E6ED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6D909D-B1BC-4B1E-A571-08B3168C985F}" type="pres">
      <dgm:prSet presAssocID="{F41E2B94-BB99-413E-840C-2C0B2A8049F0}" presName="parentLin" presStyleCnt="0"/>
      <dgm:spPr/>
    </dgm:pt>
    <dgm:pt modelId="{63090D84-DBDB-4AB3-A62C-7DE027B0F561}" type="pres">
      <dgm:prSet presAssocID="{F41E2B94-BB99-413E-840C-2C0B2A8049F0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B91FDA60-9538-42AF-B72B-0764AE2CB73A}" type="pres">
      <dgm:prSet presAssocID="{F41E2B94-BB99-413E-840C-2C0B2A8049F0}" presName="parentText" presStyleLbl="node1" presStyleIdx="0" presStyleCnt="4" custScaleX="137090" custScaleY="90902" custLinFactX="-14" custLinFactNeighborX="-100000" custLinFactNeighborY="-101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0C8C75-46B1-4800-8770-F4FB31C78C6E}" type="pres">
      <dgm:prSet presAssocID="{F41E2B94-BB99-413E-840C-2C0B2A8049F0}" presName="negativeSpace" presStyleCnt="0"/>
      <dgm:spPr/>
    </dgm:pt>
    <dgm:pt modelId="{1583473A-74F4-4B07-AD46-163673608EA9}" type="pres">
      <dgm:prSet presAssocID="{F41E2B94-BB99-413E-840C-2C0B2A8049F0}" presName="childText" presStyleLbl="conFgAcc1" presStyleIdx="0" presStyleCnt="4">
        <dgm:presLayoutVars>
          <dgm:bulletEnabled val="1"/>
        </dgm:presLayoutVars>
      </dgm:prSet>
      <dgm:spPr/>
    </dgm:pt>
    <dgm:pt modelId="{23C5640C-1F92-4DF9-88B8-915C2462EF30}" type="pres">
      <dgm:prSet presAssocID="{01544F4B-74AA-4D92-BFB7-C08685E9F6FF}" presName="spaceBetweenRectangles" presStyleCnt="0"/>
      <dgm:spPr/>
    </dgm:pt>
    <dgm:pt modelId="{EBFDEB4E-C4C9-4BF3-AC0A-303790B8F015}" type="pres">
      <dgm:prSet presAssocID="{E840ECA6-7B8E-4126-AE78-19A653D5DD12}" presName="parentLin" presStyleCnt="0"/>
      <dgm:spPr/>
    </dgm:pt>
    <dgm:pt modelId="{D17A475D-47CD-402A-92E3-EEFB5636B173}" type="pres">
      <dgm:prSet presAssocID="{E840ECA6-7B8E-4126-AE78-19A653D5DD12}" presName="parentLeftMargin" presStyleLbl="node1" presStyleIdx="0" presStyleCnt="4"/>
      <dgm:spPr/>
      <dgm:t>
        <a:bodyPr/>
        <a:lstStyle/>
        <a:p>
          <a:endParaRPr lang="ru-RU"/>
        </a:p>
      </dgm:t>
    </dgm:pt>
    <dgm:pt modelId="{D58D886E-C6C5-428A-802E-89CD47C83DAE}" type="pres">
      <dgm:prSet presAssocID="{E840ECA6-7B8E-4126-AE78-19A653D5DD12}" presName="parentText" presStyleLbl="node1" presStyleIdx="1" presStyleCnt="4" custScaleX="142857" custLinFactX="-1334" custLinFactNeighborX="-100000" custLinFactNeighborY="-471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85508A-0CEB-44FC-AA0A-2D1C6CAE5B16}" type="pres">
      <dgm:prSet presAssocID="{E840ECA6-7B8E-4126-AE78-19A653D5DD12}" presName="negativeSpace" presStyleCnt="0"/>
      <dgm:spPr/>
    </dgm:pt>
    <dgm:pt modelId="{8486CD20-FF56-4E78-AE98-DF6EE78D0BD4}" type="pres">
      <dgm:prSet presAssocID="{E840ECA6-7B8E-4126-AE78-19A653D5DD12}" presName="childText" presStyleLbl="conFgAcc1" presStyleIdx="1" presStyleCnt="4">
        <dgm:presLayoutVars>
          <dgm:bulletEnabled val="1"/>
        </dgm:presLayoutVars>
      </dgm:prSet>
      <dgm:spPr/>
    </dgm:pt>
    <dgm:pt modelId="{18271D84-6B65-41B0-8947-9237D0E9C258}" type="pres">
      <dgm:prSet presAssocID="{D265D3DC-B59F-46E3-B394-72D2E6D9DFB8}" presName="spaceBetweenRectangles" presStyleCnt="0"/>
      <dgm:spPr/>
    </dgm:pt>
    <dgm:pt modelId="{AC0D381A-01A0-4F5E-9FC8-1FF92B21B73F}" type="pres">
      <dgm:prSet presAssocID="{34EF528A-0F1D-47D7-93A0-BE2CD164457E}" presName="parentLin" presStyleCnt="0"/>
      <dgm:spPr/>
    </dgm:pt>
    <dgm:pt modelId="{1B2F0EEE-DE39-409C-AE95-726F7BD4B9C8}" type="pres">
      <dgm:prSet presAssocID="{34EF528A-0F1D-47D7-93A0-BE2CD164457E}" presName="parentLeftMargin" presStyleLbl="node1" presStyleIdx="1" presStyleCnt="4"/>
      <dgm:spPr/>
      <dgm:t>
        <a:bodyPr/>
        <a:lstStyle/>
        <a:p>
          <a:endParaRPr lang="ru-RU"/>
        </a:p>
      </dgm:t>
    </dgm:pt>
    <dgm:pt modelId="{75129A01-6A86-46ED-96B9-D4E78A66A005}" type="pres">
      <dgm:prSet presAssocID="{34EF528A-0F1D-47D7-93A0-BE2CD164457E}" presName="parentText" presStyleLbl="node1" presStyleIdx="2" presStyleCnt="4" custScaleX="142857" custLinFactX="-14" custLinFactNeighborX="-100000" custLinFactNeighborY="-989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C89FC8-2E10-4F31-A504-4B2645F35E63}" type="pres">
      <dgm:prSet presAssocID="{34EF528A-0F1D-47D7-93A0-BE2CD164457E}" presName="negativeSpace" presStyleCnt="0"/>
      <dgm:spPr/>
    </dgm:pt>
    <dgm:pt modelId="{C8D50A47-66C6-428F-A1D9-5EDE25314CF2}" type="pres">
      <dgm:prSet presAssocID="{34EF528A-0F1D-47D7-93A0-BE2CD164457E}" presName="childText" presStyleLbl="conFgAcc1" presStyleIdx="2" presStyleCnt="4">
        <dgm:presLayoutVars>
          <dgm:bulletEnabled val="1"/>
        </dgm:presLayoutVars>
      </dgm:prSet>
      <dgm:spPr/>
    </dgm:pt>
    <dgm:pt modelId="{926A56EE-911C-4E6C-A618-5C158E05328A}" type="pres">
      <dgm:prSet presAssocID="{6CE3B334-5472-44CC-85E9-3294BDF42C6D}" presName="spaceBetweenRectangles" presStyleCnt="0"/>
      <dgm:spPr/>
    </dgm:pt>
    <dgm:pt modelId="{224F4B3C-0FAC-4B8E-9C82-A1905D9143A8}" type="pres">
      <dgm:prSet presAssocID="{775E8210-F578-47A8-86AB-FACCC7B8BE9B}" presName="parentLin" presStyleCnt="0"/>
      <dgm:spPr/>
    </dgm:pt>
    <dgm:pt modelId="{29A164B6-13D5-4322-9897-3DCD88B9D33D}" type="pres">
      <dgm:prSet presAssocID="{775E8210-F578-47A8-86AB-FACCC7B8BE9B}" presName="parentLeftMargin" presStyleLbl="node1" presStyleIdx="2" presStyleCnt="4"/>
      <dgm:spPr/>
      <dgm:t>
        <a:bodyPr/>
        <a:lstStyle/>
        <a:p>
          <a:endParaRPr lang="ru-RU"/>
        </a:p>
      </dgm:t>
    </dgm:pt>
    <dgm:pt modelId="{B728B9A5-F8B2-4C67-8A10-8BEC93742183}" type="pres">
      <dgm:prSet presAssocID="{775E8210-F578-47A8-86AB-FACCC7B8BE9B}" presName="parentText" presStyleLbl="node1" presStyleIdx="3" presStyleCnt="4" custScaleX="142857" custLinFactX="-14" custLinFactNeighborX="-100000" custLinFactNeighborY="-446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085C1C-F0CC-4B11-8E2C-FBB46746DAB0}" type="pres">
      <dgm:prSet presAssocID="{775E8210-F578-47A8-86AB-FACCC7B8BE9B}" presName="negativeSpace" presStyleCnt="0"/>
      <dgm:spPr/>
    </dgm:pt>
    <dgm:pt modelId="{B4E7B623-1CEC-4922-95CB-B44F93EDF515}" type="pres">
      <dgm:prSet presAssocID="{775E8210-F578-47A8-86AB-FACCC7B8BE9B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7AC2B9E5-36D8-4BF3-AA32-79B09AC77D47}" type="presOf" srcId="{775E8210-F578-47A8-86AB-FACCC7B8BE9B}" destId="{29A164B6-13D5-4322-9897-3DCD88B9D33D}" srcOrd="0" destOrd="0" presId="urn:microsoft.com/office/officeart/2005/8/layout/list1"/>
    <dgm:cxn modelId="{2694948D-CAF6-485B-B77C-69CDF0909DB8}" srcId="{FC63311A-3ADA-4EA8-906D-412EC16E6EDC}" destId="{F41E2B94-BB99-413E-840C-2C0B2A8049F0}" srcOrd="0" destOrd="0" parTransId="{A117E59E-2D4F-4324-A30C-BD3653B1928C}" sibTransId="{01544F4B-74AA-4D92-BFB7-C08685E9F6FF}"/>
    <dgm:cxn modelId="{B9B2F05B-0CA0-467A-A82D-46FAEF9C9BEB}" type="presOf" srcId="{FC63311A-3ADA-4EA8-906D-412EC16E6EDC}" destId="{F9C683D1-0AE5-460A-92E9-BA13ED755D43}" srcOrd="0" destOrd="0" presId="urn:microsoft.com/office/officeart/2005/8/layout/list1"/>
    <dgm:cxn modelId="{F87910A2-7055-4728-8397-98E51D67F05E}" type="presOf" srcId="{F41E2B94-BB99-413E-840C-2C0B2A8049F0}" destId="{63090D84-DBDB-4AB3-A62C-7DE027B0F561}" srcOrd="0" destOrd="0" presId="urn:microsoft.com/office/officeart/2005/8/layout/list1"/>
    <dgm:cxn modelId="{AD617EB7-94DB-48AB-B6C1-D22EE7C08D81}" type="presOf" srcId="{34EF528A-0F1D-47D7-93A0-BE2CD164457E}" destId="{1B2F0EEE-DE39-409C-AE95-726F7BD4B9C8}" srcOrd="0" destOrd="0" presId="urn:microsoft.com/office/officeart/2005/8/layout/list1"/>
    <dgm:cxn modelId="{5CBC69A2-98BB-4634-B257-BCC59E8D34F3}" type="presOf" srcId="{E840ECA6-7B8E-4126-AE78-19A653D5DD12}" destId="{D17A475D-47CD-402A-92E3-EEFB5636B173}" srcOrd="0" destOrd="0" presId="urn:microsoft.com/office/officeart/2005/8/layout/list1"/>
    <dgm:cxn modelId="{6C22155E-9D39-43D9-A676-004FD700E5FF}" type="presOf" srcId="{34EF528A-0F1D-47D7-93A0-BE2CD164457E}" destId="{75129A01-6A86-46ED-96B9-D4E78A66A005}" srcOrd="1" destOrd="0" presId="urn:microsoft.com/office/officeart/2005/8/layout/list1"/>
    <dgm:cxn modelId="{E0B6CFAC-7215-428E-9C2C-73B47D821591}" type="presOf" srcId="{E840ECA6-7B8E-4126-AE78-19A653D5DD12}" destId="{D58D886E-C6C5-428A-802E-89CD47C83DAE}" srcOrd="1" destOrd="0" presId="urn:microsoft.com/office/officeart/2005/8/layout/list1"/>
    <dgm:cxn modelId="{43DBF2DB-3332-47EF-8E1A-04C01E430F14}" type="presOf" srcId="{F41E2B94-BB99-413E-840C-2C0B2A8049F0}" destId="{B91FDA60-9538-42AF-B72B-0764AE2CB73A}" srcOrd="1" destOrd="0" presId="urn:microsoft.com/office/officeart/2005/8/layout/list1"/>
    <dgm:cxn modelId="{E652D3FC-6573-4875-BE44-06C389D86AE8}" srcId="{FC63311A-3ADA-4EA8-906D-412EC16E6EDC}" destId="{E840ECA6-7B8E-4126-AE78-19A653D5DD12}" srcOrd="1" destOrd="0" parTransId="{23B35C92-1D87-4A4E-8224-AF165806D83F}" sibTransId="{D265D3DC-B59F-46E3-B394-72D2E6D9DFB8}"/>
    <dgm:cxn modelId="{C9407F8C-AB13-4C06-96B0-3CA5682B4CD9}" srcId="{FC63311A-3ADA-4EA8-906D-412EC16E6EDC}" destId="{775E8210-F578-47A8-86AB-FACCC7B8BE9B}" srcOrd="3" destOrd="0" parTransId="{F4704884-0641-449A-9095-51E4059B5201}" sibTransId="{92A736D1-8247-4AC7-B97D-C1D9AC7F12D1}"/>
    <dgm:cxn modelId="{F53F971D-8439-448F-B0F6-456F31A5BD39}" type="presOf" srcId="{775E8210-F578-47A8-86AB-FACCC7B8BE9B}" destId="{B728B9A5-F8B2-4C67-8A10-8BEC93742183}" srcOrd="1" destOrd="0" presId="urn:microsoft.com/office/officeart/2005/8/layout/list1"/>
    <dgm:cxn modelId="{8D265E83-38B4-40E4-A83D-31A575CB641F}" srcId="{FC63311A-3ADA-4EA8-906D-412EC16E6EDC}" destId="{34EF528A-0F1D-47D7-93A0-BE2CD164457E}" srcOrd="2" destOrd="0" parTransId="{A556914C-37FD-49F5-B467-897F457B8391}" sibTransId="{6CE3B334-5472-44CC-85E9-3294BDF42C6D}"/>
    <dgm:cxn modelId="{FE7D5F82-8E80-4910-95E0-528BE5D8B320}" type="presParOf" srcId="{F9C683D1-0AE5-460A-92E9-BA13ED755D43}" destId="{146D909D-B1BC-4B1E-A571-08B3168C985F}" srcOrd="0" destOrd="0" presId="urn:microsoft.com/office/officeart/2005/8/layout/list1"/>
    <dgm:cxn modelId="{84F65923-187E-4C54-9065-9D85AB92AA85}" type="presParOf" srcId="{146D909D-B1BC-4B1E-A571-08B3168C985F}" destId="{63090D84-DBDB-4AB3-A62C-7DE027B0F561}" srcOrd="0" destOrd="0" presId="urn:microsoft.com/office/officeart/2005/8/layout/list1"/>
    <dgm:cxn modelId="{B3497A4F-56C2-4C40-8909-1E104FCFF63E}" type="presParOf" srcId="{146D909D-B1BC-4B1E-A571-08B3168C985F}" destId="{B91FDA60-9538-42AF-B72B-0764AE2CB73A}" srcOrd="1" destOrd="0" presId="urn:microsoft.com/office/officeart/2005/8/layout/list1"/>
    <dgm:cxn modelId="{C08008B0-1D1E-4FA8-9D96-705C5515563A}" type="presParOf" srcId="{F9C683D1-0AE5-460A-92E9-BA13ED755D43}" destId="{0A0C8C75-46B1-4800-8770-F4FB31C78C6E}" srcOrd="1" destOrd="0" presId="urn:microsoft.com/office/officeart/2005/8/layout/list1"/>
    <dgm:cxn modelId="{B28F859D-63EB-4A13-8665-55D96C16CD18}" type="presParOf" srcId="{F9C683D1-0AE5-460A-92E9-BA13ED755D43}" destId="{1583473A-74F4-4B07-AD46-163673608EA9}" srcOrd="2" destOrd="0" presId="urn:microsoft.com/office/officeart/2005/8/layout/list1"/>
    <dgm:cxn modelId="{A97F8C91-4074-45EF-9032-F2F839F5643E}" type="presParOf" srcId="{F9C683D1-0AE5-460A-92E9-BA13ED755D43}" destId="{23C5640C-1F92-4DF9-88B8-915C2462EF30}" srcOrd="3" destOrd="0" presId="urn:microsoft.com/office/officeart/2005/8/layout/list1"/>
    <dgm:cxn modelId="{85AFFB8F-A308-4C04-A5D7-DA2052F2CD96}" type="presParOf" srcId="{F9C683D1-0AE5-460A-92E9-BA13ED755D43}" destId="{EBFDEB4E-C4C9-4BF3-AC0A-303790B8F015}" srcOrd="4" destOrd="0" presId="urn:microsoft.com/office/officeart/2005/8/layout/list1"/>
    <dgm:cxn modelId="{293A4F4E-55E0-4866-B962-79F7202F00C9}" type="presParOf" srcId="{EBFDEB4E-C4C9-4BF3-AC0A-303790B8F015}" destId="{D17A475D-47CD-402A-92E3-EEFB5636B173}" srcOrd="0" destOrd="0" presId="urn:microsoft.com/office/officeart/2005/8/layout/list1"/>
    <dgm:cxn modelId="{59B49AD8-6CA3-46E9-8369-41487F4D3AAB}" type="presParOf" srcId="{EBFDEB4E-C4C9-4BF3-AC0A-303790B8F015}" destId="{D58D886E-C6C5-428A-802E-89CD47C83DAE}" srcOrd="1" destOrd="0" presId="urn:microsoft.com/office/officeart/2005/8/layout/list1"/>
    <dgm:cxn modelId="{6DB30EF0-33EA-4AE0-8447-6CB52EE2DAFE}" type="presParOf" srcId="{F9C683D1-0AE5-460A-92E9-BA13ED755D43}" destId="{7B85508A-0CEB-44FC-AA0A-2D1C6CAE5B16}" srcOrd="5" destOrd="0" presId="urn:microsoft.com/office/officeart/2005/8/layout/list1"/>
    <dgm:cxn modelId="{510D5BD8-F545-4855-A490-86C370473BD1}" type="presParOf" srcId="{F9C683D1-0AE5-460A-92E9-BA13ED755D43}" destId="{8486CD20-FF56-4E78-AE98-DF6EE78D0BD4}" srcOrd="6" destOrd="0" presId="urn:microsoft.com/office/officeart/2005/8/layout/list1"/>
    <dgm:cxn modelId="{5F2266D8-333C-434D-8408-C1682D430C0F}" type="presParOf" srcId="{F9C683D1-0AE5-460A-92E9-BA13ED755D43}" destId="{18271D84-6B65-41B0-8947-9237D0E9C258}" srcOrd="7" destOrd="0" presId="urn:microsoft.com/office/officeart/2005/8/layout/list1"/>
    <dgm:cxn modelId="{730D849B-8D39-4CCD-9C14-604D483CA928}" type="presParOf" srcId="{F9C683D1-0AE5-460A-92E9-BA13ED755D43}" destId="{AC0D381A-01A0-4F5E-9FC8-1FF92B21B73F}" srcOrd="8" destOrd="0" presId="urn:microsoft.com/office/officeart/2005/8/layout/list1"/>
    <dgm:cxn modelId="{878EDBE2-0B42-4488-8126-CBFA17AE3416}" type="presParOf" srcId="{AC0D381A-01A0-4F5E-9FC8-1FF92B21B73F}" destId="{1B2F0EEE-DE39-409C-AE95-726F7BD4B9C8}" srcOrd="0" destOrd="0" presId="urn:microsoft.com/office/officeart/2005/8/layout/list1"/>
    <dgm:cxn modelId="{15ED84DF-E45A-492E-885F-CCB2C5EB51DB}" type="presParOf" srcId="{AC0D381A-01A0-4F5E-9FC8-1FF92B21B73F}" destId="{75129A01-6A86-46ED-96B9-D4E78A66A005}" srcOrd="1" destOrd="0" presId="urn:microsoft.com/office/officeart/2005/8/layout/list1"/>
    <dgm:cxn modelId="{54BD2398-DED4-408A-9DDA-56F01C7D12C1}" type="presParOf" srcId="{F9C683D1-0AE5-460A-92E9-BA13ED755D43}" destId="{A9C89FC8-2E10-4F31-A504-4B2645F35E63}" srcOrd="9" destOrd="0" presId="urn:microsoft.com/office/officeart/2005/8/layout/list1"/>
    <dgm:cxn modelId="{E5234B4F-2A1A-44A4-A029-2330AD91A0A7}" type="presParOf" srcId="{F9C683D1-0AE5-460A-92E9-BA13ED755D43}" destId="{C8D50A47-66C6-428F-A1D9-5EDE25314CF2}" srcOrd="10" destOrd="0" presId="urn:microsoft.com/office/officeart/2005/8/layout/list1"/>
    <dgm:cxn modelId="{C412EDF0-FEBC-4171-81CD-E34E65C90C60}" type="presParOf" srcId="{F9C683D1-0AE5-460A-92E9-BA13ED755D43}" destId="{926A56EE-911C-4E6C-A618-5C158E05328A}" srcOrd="11" destOrd="0" presId="urn:microsoft.com/office/officeart/2005/8/layout/list1"/>
    <dgm:cxn modelId="{76C88FEB-91FE-427C-B301-2129FEFE4AB6}" type="presParOf" srcId="{F9C683D1-0AE5-460A-92E9-BA13ED755D43}" destId="{224F4B3C-0FAC-4B8E-9C82-A1905D9143A8}" srcOrd="12" destOrd="0" presId="urn:microsoft.com/office/officeart/2005/8/layout/list1"/>
    <dgm:cxn modelId="{82814E9A-F272-452D-84FF-581BB3DA4C71}" type="presParOf" srcId="{224F4B3C-0FAC-4B8E-9C82-A1905D9143A8}" destId="{29A164B6-13D5-4322-9897-3DCD88B9D33D}" srcOrd="0" destOrd="0" presId="urn:microsoft.com/office/officeart/2005/8/layout/list1"/>
    <dgm:cxn modelId="{91DD6200-6B52-4448-828D-8338F4DEE801}" type="presParOf" srcId="{224F4B3C-0FAC-4B8E-9C82-A1905D9143A8}" destId="{B728B9A5-F8B2-4C67-8A10-8BEC93742183}" srcOrd="1" destOrd="0" presId="urn:microsoft.com/office/officeart/2005/8/layout/list1"/>
    <dgm:cxn modelId="{DBCFBA30-85DB-439D-988A-675570F9509D}" type="presParOf" srcId="{F9C683D1-0AE5-460A-92E9-BA13ED755D43}" destId="{31085C1C-F0CC-4B11-8E2C-FBB46746DAB0}" srcOrd="13" destOrd="0" presId="urn:microsoft.com/office/officeart/2005/8/layout/list1"/>
    <dgm:cxn modelId="{42E821A1-F4A8-421F-BF43-BD3E814D9DD1}" type="presParOf" srcId="{F9C683D1-0AE5-460A-92E9-BA13ED755D43}" destId="{B4E7B623-1CEC-4922-95CB-B44F93EDF515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9362076C-D5D9-4A28-A068-ADFCB827FB8E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D550835-76BB-49B9-A52F-6EF847140B66}">
      <dgm:prSet phldrT="[Текст]" custT="1"/>
      <dgm:spPr/>
      <dgm:t>
        <a:bodyPr/>
        <a:lstStyle/>
        <a:p>
          <a:r>
            <a:rPr lang="ru-RU" sz="3000" b="0" dirty="0" err="1">
              <a:latin typeface="Arial Narrow" pitchFamily="34" charset="0"/>
            </a:rPr>
            <a:t>підкладати</a:t>
          </a:r>
          <a:r>
            <a:rPr lang="ru-RU" sz="3000" b="0" dirty="0">
              <a:latin typeface="Arial Narrow" pitchFamily="34" charset="0"/>
            </a:rPr>
            <a:t> на </a:t>
          </a:r>
          <a:r>
            <a:rPr lang="ru-RU" sz="3000" b="0" dirty="0" err="1">
              <a:latin typeface="Arial Narrow" pitchFamily="34" charset="0"/>
            </a:rPr>
            <a:t>відповідні</a:t>
          </a:r>
          <a:r>
            <a:rPr lang="ru-RU" sz="3000" b="0" dirty="0">
              <a:latin typeface="Arial Narrow" pitchFamily="34" charset="0"/>
            </a:rPr>
            <a:t> </a:t>
          </a:r>
          <a:r>
            <a:rPr lang="ru-RU" sz="3000" b="0" dirty="0" err="1">
              <a:latin typeface="Arial Narrow" pitchFamily="34" charset="0"/>
            </a:rPr>
            <a:t>місця</a:t>
          </a:r>
          <a:r>
            <a:rPr lang="ru-RU" sz="3000" b="0" dirty="0">
              <a:latin typeface="Arial Narrow" pitchFamily="34" charset="0"/>
            </a:rPr>
            <a:t> </a:t>
          </a:r>
          <a:r>
            <a:rPr lang="ru-RU" sz="3000" b="0" dirty="0" err="1">
              <a:latin typeface="Arial Narrow" pitchFamily="34" charset="0"/>
            </a:rPr>
            <a:t>виявлені</a:t>
          </a:r>
          <a:r>
            <a:rPr lang="ru-RU" sz="3000" b="0" dirty="0">
              <a:latin typeface="Arial Narrow" pitchFamily="34" charset="0"/>
            </a:rPr>
            <a:t> неправильно </a:t>
          </a:r>
          <a:r>
            <a:rPr lang="ru-RU" sz="3000" b="0" dirty="0" err="1">
              <a:latin typeface="Arial Narrow" pitchFamily="34" charset="0"/>
            </a:rPr>
            <a:t>підкладені</a:t>
          </a:r>
          <a:r>
            <a:rPr lang="ru-RU" sz="3000" b="0" dirty="0">
              <a:latin typeface="Arial Narrow" pitchFamily="34" charset="0"/>
            </a:rPr>
            <a:t> </a:t>
          </a:r>
          <a:r>
            <a:rPr lang="ru-RU" sz="3000" b="0" dirty="0" err="1">
              <a:latin typeface="Arial Narrow" pitchFamily="34" charset="0"/>
            </a:rPr>
            <a:t>справи</a:t>
          </a:r>
          <a:endParaRPr lang="ru-RU" sz="3000" b="0" dirty="0">
            <a:latin typeface="Arial Narrow" pitchFamily="34" charset="0"/>
          </a:endParaRPr>
        </a:p>
      </dgm:t>
    </dgm:pt>
    <dgm:pt modelId="{412AB191-4EA9-461C-9FEC-39459B307BF2}" type="parTrans" cxnId="{69DEB731-A999-4C2F-8771-2C63C2C0C329}">
      <dgm:prSet/>
      <dgm:spPr/>
      <dgm:t>
        <a:bodyPr/>
        <a:lstStyle/>
        <a:p>
          <a:endParaRPr lang="ru-RU"/>
        </a:p>
      </dgm:t>
    </dgm:pt>
    <dgm:pt modelId="{A93A1326-A159-4B70-9136-91695B307F13}" type="sibTrans" cxnId="{69DEB731-A999-4C2F-8771-2C63C2C0C329}">
      <dgm:prSet/>
      <dgm:spPr/>
      <dgm:t>
        <a:bodyPr/>
        <a:lstStyle/>
        <a:p>
          <a:endParaRPr lang="ru-RU"/>
        </a:p>
      </dgm:t>
    </dgm:pt>
    <dgm:pt modelId="{885D0C17-A7E4-453A-9923-683184C84C4E}">
      <dgm:prSet phldrT="[Текст]" custT="1"/>
      <dgm:spPr/>
      <dgm:t>
        <a:bodyPr/>
        <a:lstStyle/>
        <a:p>
          <a:r>
            <a:rPr lang="ru-RU" sz="3000" b="0" dirty="0" err="1">
              <a:latin typeface="Arial Narrow" pitchFamily="34" charset="0"/>
            </a:rPr>
            <a:t>вилучати</a:t>
          </a:r>
          <a:r>
            <a:rPr lang="ru-RU" sz="3000" b="0" dirty="0">
              <a:latin typeface="Arial Narrow" pitchFamily="34" charset="0"/>
            </a:rPr>
            <a:t> не </a:t>
          </a:r>
          <a:r>
            <a:rPr lang="ru-RU" sz="3000" b="0" dirty="0" err="1">
              <a:latin typeface="Arial Narrow" pitchFamily="34" charset="0"/>
            </a:rPr>
            <a:t>внесені</a:t>
          </a:r>
          <a:r>
            <a:rPr lang="ru-RU" sz="3000" b="0" dirty="0">
              <a:latin typeface="Arial Narrow" pitchFamily="34" charset="0"/>
            </a:rPr>
            <a:t> в описи </a:t>
          </a:r>
          <a:r>
            <a:rPr lang="ru-RU" sz="3000" b="0" dirty="0" err="1">
              <a:latin typeface="Arial Narrow" pitchFamily="34" charset="0"/>
            </a:rPr>
            <a:t>справи</a:t>
          </a:r>
          <a:endParaRPr lang="ru-RU" sz="3000" b="0" dirty="0">
            <a:latin typeface="Arial Narrow" pitchFamily="34" charset="0"/>
          </a:endParaRPr>
        </a:p>
      </dgm:t>
    </dgm:pt>
    <dgm:pt modelId="{E2043367-09DC-4E13-A2F7-A3A97F7B26D7}" type="parTrans" cxnId="{F9A47FE8-9C5C-4517-91D9-A65F1E3004C4}">
      <dgm:prSet/>
      <dgm:spPr/>
      <dgm:t>
        <a:bodyPr/>
        <a:lstStyle/>
        <a:p>
          <a:endParaRPr lang="ru-RU"/>
        </a:p>
      </dgm:t>
    </dgm:pt>
    <dgm:pt modelId="{31F1FCB3-1536-45A4-AB66-EB1E150456C5}" type="sibTrans" cxnId="{F9A47FE8-9C5C-4517-91D9-A65F1E3004C4}">
      <dgm:prSet/>
      <dgm:spPr/>
      <dgm:t>
        <a:bodyPr/>
        <a:lstStyle/>
        <a:p>
          <a:endParaRPr lang="ru-RU"/>
        </a:p>
      </dgm:t>
    </dgm:pt>
    <dgm:pt modelId="{413858F4-674A-4A2B-9DD3-66A9F78F355B}">
      <dgm:prSet phldrT="[Текст]" custT="1"/>
      <dgm:spPr/>
      <dgm:t>
        <a:bodyPr/>
        <a:lstStyle/>
        <a:p>
          <a:r>
            <a:rPr lang="ru-RU" sz="3000" b="0" dirty="0" err="1">
              <a:latin typeface="Arial Narrow" pitchFamily="34" charset="0"/>
            </a:rPr>
            <a:t>вилучати</a:t>
          </a:r>
          <a:r>
            <a:rPr lang="ru-RU" sz="3000" b="0" dirty="0">
              <a:latin typeface="Arial Narrow" pitchFamily="34" charset="0"/>
            </a:rPr>
            <a:t> та </a:t>
          </a:r>
          <a:r>
            <a:rPr lang="ru-RU" sz="3000" b="0" dirty="0" err="1">
              <a:latin typeface="Arial Narrow" pitchFamily="34" charset="0"/>
            </a:rPr>
            <a:t>ізолювати</a:t>
          </a:r>
          <a:r>
            <a:rPr lang="ru-RU" sz="3000" b="0" dirty="0">
              <a:latin typeface="Arial Narrow" pitchFamily="34" charset="0"/>
            </a:rPr>
            <a:t> </a:t>
          </a:r>
          <a:r>
            <a:rPr lang="ru-RU" sz="3000" b="0" dirty="0" err="1">
              <a:latin typeface="Arial Narrow" pitchFamily="34" charset="0"/>
            </a:rPr>
            <a:t>пошкоджені</a:t>
          </a:r>
          <a:r>
            <a:rPr lang="ru-RU" sz="3000" b="0" dirty="0">
              <a:latin typeface="Arial Narrow" pitchFamily="34" charset="0"/>
            </a:rPr>
            <a:t> </a:t>
          </a:r>
          <a:r>
            <a:rPr lang="ru-RU" sz="3000" b="0" dirty="0" err="1">
              <a:latin typeface="Arial Narrow" pitchFamily="34" charset="0"/>
            </a:rPr>
            <a:t>біологічними</a:t>
          </a:r>
          <a:r>
            <a:rPr lang="ru-RU" sz="3000" b="0" dirty="0">
              <a:latin typeface="Arial Narrow" pitchFamily="34" charset="0"/>
            </a:rPr>
            <a:t> </a:t>
          </a:r>
          <a:r>
            <a:rPr lang="ru-RU" sz="3000" b="0" dirty="0" err="1">
              <a:latin typeface="Arial Narrow" pitchFamily="34" charset="0"/>
            </a:rPr>
            <a:t>шкідниками</a:t>
          </a:r>
          <a:r>
            <a:rPr lang="ru-RU" sz="3000" b="0" dirty="0">
              <a:latin typeface="Arial Narrow" pitchFamily="34" charset="0"/>
            </a:rPr>
            <a:t> </a:t>
          </a:r>
          <a:r>
            <a:rPr lang="ru-RU" sz="3000" b="0" dirty="0" err="1">
              <a:latin typeface="Arial Narrow" pitchFamily="34" charset="0"/>
            </a:rPr>
            <a:t>справи</a:t>
          </a:r>
          <a:endParaRPr lang="ru-RU" sz="3000" b="0" dirty="0">
            <a:latin typeface="Arial Narrow" pitchFamily="34" charset="0"/>
          </a:endParaRPr>
        </a:p>
      </dgm:t>
    </dgm:pt>
    <dgm:pt modelId="{866132FC-9DE6-453E-B1F0-86FBDEC1A64D}" type="parTrans" cxnId="{B8789552-B60C-47FC-A514-8BDC725F0A00}">
      <dgm:prSet/>
      <dgm:spPr/>
      <dgm:t>
        <a:bodyPr/>
        <a:lstStyle/>
        <a:p>
          <a:endParaRPr lang="ru-RU"/>
        </a:p>
      </dgm:t>
    </dgm:pt>
    <dgm:pt modelId="{A0CE1359-A2C3-42EF-AB02-9014F1584306}" type="sibTrans" cxnId="{B8789552-B60C-47FC-A514-8BDC725F0A00}">
      <dgm:prSet/>
      <dgm:spPr/>
      <dgm:t>
        <a:bodyPr/>
        <a:lstStyle/>
        <a:p>
          <a:endParaRPr lang="ru-RU"/>
        </a:p>
      </dgm:t>
    </dgm:pt>
    <dgm:pt modelId="{E59A422D-9DA6-41B3-8630-5B09C8222C1A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000" b="0" dirty="0" err="1">
              <a:latin typeface="Arial Narrow" pitchFamily="34" charset="0"/>
            </a:rPr>
            <a:t>зберігати</a:t>
          </a:r>
          <a:r>
            <a:rPr lang="ru-RU" sz="3000" b="0" dirty="0">
              <a:latin typeface="Arial Narrow" pitchFamily="34" charset="0"/>
            </a:rPr>
            <a:t> порядок </a:t>
          </a:r>
          <a:r>
            <a:rPr lang="ru-RU" sz="3000" b="0" dirty="0" err="1">
              <a:latin typeface="Arial Narrow" pitchFamily="34" charset="0"/>
            </a:rPr>
            <a:t>розташування</a:t>
          </a:r>
          <a:r>
            <a:rPr lang="ru-RU" sz="3000" b="0" dirty="0">
              <a:latin typeface="Arial Narrow" pitchFamily="34" charset="0"/>
            </a:rPr>
            <a:t> справ на </a:t>
          </a:r>
          <a:r>
            <a:rPr lang="ru-RU" sz="3000" b="0" dirty="0" err="1">
              <a:latin typeface="Arial Narrow" pitchFamily="34" charset="0"/>
            </a:rPr>
            <a:t>стелажах</a:t>
          </a:r>
          <a:r>
            <a:rPr lang="ru-RU" sz="3000" b="0" dirty="0">
              <a:latin typeface="Arial Narrow" pitchFamily="34" charset="0"/>
            </a:rPr>
            <a:t>, у коробках, </a:t>
          </a:r>
          <a:r>
            <a:rPr lang="ru-RU" sz="3000" b="0" dirty="0" err="1">
              <a:latin typeface="Arial Narrow" pitchFamily="34" charset="0"/>
            </a:rPr>
            <a:t>теках</a:t>
          </a:r>
          <a:endParaRPr lang="ru-RU" sz="3000" b="0" dirty="0">
            <a:latin typeface="Arial Narrow" pitchFamily="34" charset="0"/>
          </a:endParaRPr>
        </a:p>
      </dgm:t>
    </dgm:pt>
    <dgm:pt modelId="{26AD69A1-5F63-4F08-9092-A206806968E1}" type="sibTrans" cxnId="{A92374CE-CB87-4814-9297-686FFAD2C428}">
      <dgm:prSet/>
      <dgm:spPr/>
      <dgm:t>
        <a:bodyPr/>
        <a:lstStyle/>
        <a:p>
          <a:endParaRPr lang="ru-RU"/>
        </a:p>
      </dgm:t>
    </dgm:pt>
    <dgm:pt modelId="{ABACB27C-4F8C-4242-82E0-E54E227ECFBF}" type="parTrans" cxnId="{A92374CE-CB87-4814-9297-686FFAD2C428}">
      <dgm:prSet/>
      <dgm:spPr/>
      <dgm:t>
        <a:bodyPr/>
        <a:lstStyle/>
        <a:p>
          <a:endParaRPr lang="ru-RU"/>
        </a:p>
      </dgm:t>
    </dgm:pt>
    <dgm:pt modelId="{16973CC8-D4A8-4625-BB8F-0BAF6123B657}">
      <dgm:prSet phldrT="[Текст]" custT="1"/>
      <dgm:spPr/>
      <dgm:t>
        <a:bodyPr/>
        <a:lstStyle/>
        <a:p>
          <a:r>
            <a:rPr lang="ru-RU" sz="3000" b="0" dirty="0">
              <a:latin typeface="Arial Narrow" pitchFamily="34" charset="0"/>
            </a:rPr>
            <a:t>не </a:t>
          </a:r>
          <a:r>
            <a:rPr lang="ru-RU" sz="3000" b="0" dirty="0" err="1">
              <a:latin typeface="Arial Narrow" pitchFamily="34" charset="0"/>
            </a:rPr>
            <a:t>вносити</a:t>
          </a:r>
          <a:r>
            <a:rPr lang="ru-RU" sz="3000" b="0" dirty="0">
              <a:latin typeface="Arial Narrow" pitchFamily="34" charset="0"/>
            </a:rPr>
            <a:t> до </a:t>
          </a:r>
          <a:r>
            <a:rPr lang="ru-RU" sz="3000" b="0" dirty="0" err="1">
              <a:latin typeface="Arial Narrow" pitchFamily="34" charset="0"/>
            </a:rPr>
            <a:t>опису</a:t>
          </a:r>
          <a:r>
            <a:rPr lang="ru-RU" sz="3000" b="0" dirty="0">
              <a:latin typeface="Arial Narrow" pitchFamily="34" charset="0"/>
            </a:rPr>
            <a:t> </a:t>
          </a:r>
          <a:r>
            <a:rPr lang="ru-RU" sz="3000" b="0" dirty="0" err="1">
              <a:latin typeface="Arial Narrow" pitchFamily="34" charset="0"/>
            </a:rPr>
            <a:t>необліковані</a:t>
          </a:r>
          <a:r>
            <a:rPr lang="ru-RU" sz="3000" b="0" dirty="0">
              <a:latin typeface="Arial Narrow" pitchFamily="34" charset="0"/>
            </a:rPr>
            <a:t> </a:t>
          </a:r>
          <a:r>
            <a:rPr lang="ru-RU" sz="3000" b="0" dirty="0" err="1">
              <a:latin typeface="Arial Narrow" pitchFamily="34" charset="0"/>
            </a:rPr>
            <a:t>одиниці</a:t>
          </a:r>
          <a:r>
            <a:rPr lang="ru-RU" sz="3000" b="0" dirty="0">
              <a:latin typeface="Arial Narrow" pitchFamily="34" charset="0"/>
            </a:rPr>
            <a:t> </a:t>
          </a:r>
          <a:r>
            <a:rPr lang="ru-RU" sz="3000" b="0" dirty="0" err="1">
              <a:latin typeface="Arial Narrow" pitchFamily="34" charset="0"/>
            </a:rPr>
            <a:t>зберігання</a:t>
          </a:r>
          <a:endParaRPr lang="ru-RU" sz="3000" b="0" dirty="0">
            <a:latin typeface="Arial Narrow" pitchFamily="34" charset="0"/>
          </a:endParaRPr>
        </a:p>
      </dgm:t>
    </dgm:pt>
    <dgm:pt modelId="{04576CF4-2851-4ABD-9E8F-FB53E4877AE6}" type="parTrans" cxnId="{C0940F17-3049-465E-8242-5EF9D477D9D6}">
      <dgm:prSet/>
      <dgm:spPr/>
      <dgm:t>
        <a:bodyPr/>
        <a:lstStyle/>
        <a:p>
          <a:endParaRPr lang="uk-UA"/>
        </a:p>
      </dgm:t>
    </dgm:pt>
    <dgm:pt modelId="{BDDA5718-C344-46BC-BD7B-F7900C16DC4C}" type="sibTrans" cxnId="{C0940F17-3049-465E-8242-5EF9D477D9D6}">
      <dgm:prSet/>
      <dgm:spPr/>
      <dgm:t>
        <a:bodyPr/>
        <a:lstStyle/>
        <a:p>
          <a:endParaRPr lang="uk-UA"/>
        </a:p>
      </dgm:t>
    </dgm:pt>
    <dgm:pt modelId="{FA780892-280D-4AA1-82CB-B7BCAABE8ACA}">
      <dgm:prSet phldrT="[Текст]" custT="1"/>
      <dgm:spPr/>
      <dgm:t>
        <a:bodyPr/>
        <a:lstStyle/>
        <a:p>
          <a:r>
            <a:rPr lang="ru-RU" sz="3000" b="0" dirty="0">
              <a:latin typeface="Arial Narrow" pitchFamily="34" charset="0"/>
            </a:rPr>
            <a:t>не </a:t>
          </a:r>
          <a:r>
            <a:rPr lang="ru-RU" sz="3000" b="0" dirty="0" err="1">
              <a:latin typeface="Arial Narrow" pitchFamily="34" charset="0"/>
            </a:rPr>
            <a:t>робити</a:t>
          </a:r>
          <a:r>
            <a:rPr lang="ru-RU" sz="3000" b="0" dirty="0">
              <a:latin typeface="Arial Narrow" pitchFamily="34" charset="0"/>
            </a:rPr>
            <a:t> будь-</a:t>
          </a:r>
          <a:r>
            <a:rPr lang="ru-RU" sz="3000" b="0" dirty="0" err="1">
              <a:latin typeface="Arial Narrow" pitchFamily="34" charset="0"/>
            </a:rPr>
            <a:t>які</a:t>
          </a:r>
          <a:r>
            <a:rPr lang="ru-RU" sz="3000" b="0" dirty="0">
              <a:latin typeface="Arial Narrow" pitchFamily="34" charset="0"/>
            </a:rPr>
            <a:t> </a:t>
          </a:r>
          <a:r>
            <a:rPr lang="ru-RU" sz="3000" b="0" dirty="0" err="1">
              <a:latin typeface="Arial Narrow" pitchFamily="34" charset="0"/>
            </a:rPr>
            <a:t>позначки</a:t>
          </a:r>
          <a:r>
            <a:rPr lang="ru-RU" sz="3000" b="0" dirty="0">
              <a:latin typeface="Arial Narrow" pitchFamily="34" charset="0"/>
            </a:rPr>
            <a:t>, </a:t>
          </a:r>
          <a:r>
            <a:rPr lang="ru-RU" sz="3000" b="0" dirty="0" err="1">
              <a:latin typeface="Arial Narrow" pitchFamily="34" charset="0"/>
            </a:rPr>
            <a:t>виправлення</a:t>
          </a:r>
          <a:r>
            <a:rPr lang="ru-RU" sz="3000" b="0" dirty="0">
              <a:latin typeface="Arial Narrow" pitchFamily="34" charset="0"/>
            </a:rPr>
            <a:t>, записи в </a:t>
          </a:r>
          <a:r>
            <a:rPr lang="ru-RU" sz="3000" b="0" dirty="0" err="1">
              <a:latin typeface="Arial Narrow" pitchFamily="34" charset="0"/>
            </a:rPr>
            <a:t>облікових</a:t>
          </a:r>
          <a:r>
            <a:rPr lang="ru-RU" sz="3000" b="0" dirty="0">
              <a:latin typeface="Arial Narrow" pitchFamily="34" charset="0"/>
            </a:rPr>
            <a:t> документах</a:t>
          </a:r>
        </a:p>
      </dgm:t>
    </dgm:pt>
    <dgm:pt modelId="{E7C8E1F0-3C3D-4061-8D7A-3CCF8E468EA3}" type="parTrans" cxnId="{83011A75-B059-41A5-ACB3-8E4DD0C9E279}">
      <dgm:prSet/>
      <dgm:spPr/>
      <dgm:t>
        <a:bodyPr/>
        <a:lstStyle/>
        <a:p>
          <a:endParaRPr lang="uk-UA"/>
        </a:p>
      </dgm:t>
    </dgm:pt>
    <dgm:pt modelId="{FEDF2B21-68A4-46E9-B284-12F7431EFCE2}" type="sibTrans" cxnId="{83011A75-B059-41A5-ACB3-8E4DD0C9E279}">
      <dgm:prSet/>
      <dgm:spPr/>
      <dgm:t>
        <a:bodyPr/>
        <a:lstStyle/>
        <a:p>
          <a:endParaRPr lang="uk-UA"/>
        </a:p>
      </dgm:t>
    </dgm:pt>
    <dgm:pt modelId="{8E7F727E-E090-421A-9ADA-1B127A3318A7}" type="pres">
      <dgm:prSet presAssocID="{9362076C-D5D9-4A28-A068-ADFCB827FB8E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656D781-4E0E-4C3F-8EE4-553AAC26CC28}" type="pres">
      <dgm:prSet presAssocID="{E59A422D-9DA6-41B3-8630-5B09C8222C1A}" presName="parentText" presStyleLbl="node1" presStyleIdx="0" presStyleCnt="6" custScaleX="94958" custScaleY="85560" custLinFactY="-35256" custLinFactNeighborX="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B92421-1C6C-47C8-BC6C-563DC6921F07}" type="pres">
      <dgm:prSet presAssocID="{26AD69A1-5F63-4F08-9092-A206806968E1}" presName="spacer" presStyleCnt="0"/>
      <dgm:spPr/>
    </dgm:pt>
    <dgm:pt modelId="{98F83565-FE17-4212-BE75-C7F3F4E66FD2}" type="pres">
      <dgm:prSet presAssocID="{0D550835-76BB-49B9-A52F-6EF847140B66}" presName="parentText" presStyleLbl="node1" presStyleIdx="1" presStyleCnt="6" custScaleX="94957" custScaleY="73095" custLinFactNeighborX="0" custLinFactNeighborY="-3481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2C95727-FC87-46F7-B1AC-0EFCA1888F39}" type="pres">
      <dgm:prSet presAssocID="{A93A1326-A159-4B70-9136-91695B307F13}" presName="spacer" presStyleCnt="0"/>
      <dgm:spPr/>
    </dgm:pt>
    <dgm:pt modelId="{4DF3F2F2-713F-4AAB-B993-70A1EFBE49D2}" type="pres">
      <dgm:prSet presAssocID="{885D0C17-A7E4-453A-9923-683184C84C4E}" presName="parentText" presStyleLbl="node1" presStyleIdx="2" presStyleCnt="6" custScaleX="94958" custScaleY="49266" custLinFactNeighborX="0" custLinFactNeighborY="-5431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7AE4D8-2AAD-4E3C-97BE-907F66D2A0EB}" type="pres">
      <dgm:prSet presAssocID="{31F1FCB3-1536-45A4-AB66-EB1E150456C5}" presName="spacer" presStyleCnt="0"/>
      <dgm:spPr/>
    </dgm:pt>
    <dgm:pt modelId="{AF2905F8-E3C0-44BB-BE03-77EA18F51C89}" type="pres">
      <dgm:prSet presAssocID="{413858F4-674A-4A2B-9DD3-66A9F78F355B}" presName="parentText" presStyleLbl="node1" presStyleIdx="3" presStyleCnt="6" custScaleX="94958" custScaleY="66175" custLinFactNeighborX="0" custLinFactNeighborY="-7767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C657742-5818-42B4-AFBC-DEE9C6AD1970}" type="pres">
      <dgm:prSet presAssocID="{A0CE1359-A2C3-42EF-AB02-9014F1584306}" presName="spacer" presStyleCnt="0"/>
      <dgm:spPr/>
    </dgm:pt>
    <dgm:pt modelId="{9C101EC5-D6CC-428C-B36B-9CC45AAD19E3}" type="pres">
      <dgm:prSet presAssocID="{FA780892-280D-4AA1-82CB-B7BCAABE8ACA}" presName="parentText" presStyleLbl="node1" presStyleIdx="4" presStyleCnt="6" custScaleX="94958" custScaleY="67723" custLinFactY="-4857" custLinFactNeighborX="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1B8D8CF-5821-4FFC-8B43-02C9D9C8203F}" type="pres">
      <dgm:prSet presAssocID="{FEDF2B21-68A4-46E9-B284-12F7431EFCE2}" presName="spacer" presStyleCnt="0"/>
      <dgm:spPr/>
    </dgm:pt>
    <dgm:pt modelId="{63AB2884-BB8C-4E36-80AE-F48CDD610227}" type="pres">
      <dgm:prSet presAssocID="{16973CC8-D4A8-4625-BB8F-0BAF6123B657}" presName="parentText" presStyleLbl="node1" presStyleIdx="5" presStyleCnt="6" custScaleX="94958" custScaleY="47190" custLinFactY="-8591" custLinFactNeighborX="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92374CE-CB87-4814-9297-686FFAD2C428}" srcId="{9362076C-D5D9-4A28-A068-ADFCB827FB8E}" destId="{E59A422D-9DA6-41B3-8630-5B09C8222C1A}" srcOrd="0" destOrd="0" parTransId="{ABACB27C-4F8C-4242-82E0-E54E227ECFBF}" sibTransId="{26AD69A1-5F63-4F08-9092-A206806968E1}"/>
    <dgm:cxn modelId="{83011A75-B059-41A5-ACB3-8E4DD0C9E279}" srcId="{9362076C-D5D9-4A28-A068-ADFCB827FB8E}" destId="{FA780892-280D-4AA1-82CB-B7BCAABE8ACA}" srcOrd="4" destOrd="0" parTransId="{E7C8E1F0-3C3D-4061-8D7A-3CCF8E468EA3}" sibTransId="{FEDF2B21-68A4-46E9-B284-12F7431EFCE2}"/>
    <dgm:cxn modelId="{78841A44-DAFE-4B1E-8932-18AD7F77ADA9}" type="presOf" srcId="{FA780892-280D-4AA1-82CB-B7BCAABE8ACA}" destId="{9C101EC5-D6CC-428C-B36B-9CC45AAD19E3}" srcOrd="0" destOrd="0" presId="urn:microsoft.com/office/officeart/2005/8/layout/vList2"/>
    <dgm:cxn modelId="{EFCD5447-4040-4516-8C33-8CD50F155C87}" type="presOf" srcId="{16973CC8-D4A8-4625-BB8F-0BAF6123B657}" destId="{63AB2884-BB8C-4E36-80AE-F48CDD610227}" srcOrd="0" destOrd="0" presId="urn:microsoft.com/office/officeart/2005/8/layout/vList2"/>
    <dgm:cxn modelId="{4075E4D7-4E69-4EE6-AA4A-C94A40184A42}" type="presOf" srcId="{413858F4-674A-4A2B-9DD3-66A9F78F355B}" destId="{AF2905F8-E3C0-44BB-BE03-77EA18F51C89}" srcOrd="0" destOrd="0" presId="urn:microsoft.com/office/officeart/2005/8/layout/vList2"/>
    <dgm:cxn modelId="{985A9AC0-8678-4AD1-8173-D4C3EFA7B438}" type="presOf" srcId="{E59A422D-9DA6-41B3-8630-5B09C8222C1A}" destId="{7656D781-4E0E-4C3F-8EE4-553AAC26CC28}" srcOrd="0" destOrd="0" presId="urn:microsoft.com/office/officeart/2005/8/layout/vList2"/>
    <dgm:cxn modelId="{F9A47FE8-9C5C-4517-91D9-A65F1E3004C4}" srcId="{9362076C-D5D9-4A28-A068-ADFCB827FB8E}" destId="{885D0C17-A7E4-453A-9923-683184C84C4E}" srcOrd="2" destOrd="0" parTransId="{E2043367-09DC-4E13-A2F7-A3A97F7B26D7}" sibTransId="{31F1FCB3-1536-45A4-AB66-EB1E150456C5}"/>
    <dgm:cxn modelId="{8FD178B4-9955-4880-965F-3A37DE26B3D2}" type="presOf" srcId="{0D550835-76BB-49B9-A52F-6EF847140B66}" destId="{98F83565-FE17-4212-BE75-C7F3F4E66FD2}" srcOrd="0" destOrd="0" presId="urn:microsoft.com/office/officeart/2005/8/layout/vList2"/>
    <dgm:cxn modelId="{8AC9F5FD-CE26-46D4-8FCB-DA45000E8D53}" type="presOf" srcId="{9362076C-D5D9-4A28-A068-ADFCB827FB8E}" destId="{8E7F727E-E090-421A-9ADA-1B127A3318A7}" srcOrd="0" destOrd="0" presId="urn:microsoft.com/office/officeart/2005/8/layout/vList2"/>
    <dgm:cxn modelId="{69DEB731-A999-4C2F-8771-2C63C2C0C329}" srcId="{9362076C-D5D9-4A28-A068-ADFCB827FB8E}" destId="{0D550835-76BB-49B9-A52F-6EF847140B66}" srcOrd="1" destOrd="0" parTransId="{412AB191-4EA9-461C-9FEC-39459B307BF2}" sibTransId="{A93A1326-A159-4B70-9136-91695B307F13}"/>
    <dgm:cxn modelId="{B558856B-59DA-4E9E-89F1-4E4C9504908B}" type="presOf" srcId="{885D0C17-A7E4-453A-9923-683184C84C4E}" destId="{4DF3F2F2-713F-4AAB-B993-70A1EFBE49D2}" srcOrd="0" destOrd="0" presId="urn:microsoft.com/office/officeart/2005/8/layout/vList2"/>
    <dgm:cxn modelId="{C0940F17-3049-465E-8242-5EF9D477D9D6}" srcId="{9362076C-D5D9-4A28-A068-ADFCB827FB8E}" destId="{16973CC8-D4A8-4625-BB8F-0BAF6123B657}" srcOrd="5" destOrd="0" parTransId="{04576CF4-2851-4ABD-9E8F-FB53E4877AE6}" sibTransId="{BDDA5718-C344-46BC-BD7B-F7900C16DC4C}"/>
    <dgm:cxn modelId="{B8789552-B60C-47FC-A514-8BDC725F0A00}" srcId="{9362076C-D5D9-4A28-A068-ADFCB827FB8E}" destId="{413858F4-674A-4A2B-9DD3-66A9F78F355B}" srcOrd="3" destOrd="0" parTransId="{866132FC-9DE6-453E-B1F0-86FBDEC1A64D}" sibTransId="{A0CE1359-A2C3-42EF-AB02-9014F1584306}"/>
    <dgm:cxn modelId="{A9EE16CC-EB19-41AA-B6F8-69ED36D60257}" type="presParOf" srcId="{8E7F727E-E090-421A-9ADA-1B127A3318A7}" destId="{7656D781-4E0E-4C3F-8EE4-553AAC26CC28}" srcOrd="0" destOrd="0" presId="urn:microsoft.com/office/officeart/2005/8/layout/vList2"/>
    <dgm:cxn modelId="{B2713B46-5364-4162-82CB-FDDA85D8B241}" type="presParOf" srcId="{8E7F727E-E090-421A-9ADA-1B127A3318A7}" destId="{43B92421-1C6C-47C8-BC6C-563DC6921F07}" srcOrd="1" destOrd="0" presId="urn:microsoft.com/office/officeart/2005/8/layout/vList2"/>
    <dgm:cxn modelId="{BE6178E9-C0ED-4830-B120-69B65919D61C}" type="presParOf" srcId="{8E7F727E-E090-421A-9ADA-1B127A3318A7}" destId="{98F83565-FE17-4212-BE75-C7F3F4E66FD2}" srcOrd="2" destOrd="0" presId="urn:microsoft.com/office/officeart/2005/8/layout/vList2"/>
    <dgm:cxn modelId="{36FA574D-394C-4D4A-B210-198CAE55A492}" type="presParOf" srcId="{8E7F727E-E090-421A-9ADA-1B127A3318A7}" destId="{E2C95727-FC87-46F7-B1AC-0EFCA1888F39}" srcOrd="3" destOrd="0" presId="urn:microsoft.com/office/officeart/2005/8/layout/vList2"/>
    <dgm:cxn modelId="{C22A512E-2EE3-4787-8F46-EFA13DB6E914}" type="presParOf" srcId="{8E7F727E-E090-421A-9ADA-1B127A3318A7}" destId="{4DF3F2F2-713F-4AAB-B993-70A1EFBE49D2}" srcOrd="4" destOrd="0" presId="urn:microsoft.com/office/officeart/2005/8/layout/vList2"/>
    <dgm:cxn modelId="{684157BA-AB46-4267-88B9-656D1EABF733}" type="presParOf" srcId="{8E7F727E-E090-421A-9ADA-1B127A3318A7}" destId="{6F7AE4D8-2AAD-4E3C-97BE-907F66D2A0EB}" srcOrd="5" destOrd="0" presId="urn:microsoft.com/office/officeart/2005/8/layout/vList2"/>
    <dgm:cxn modelId="{2AC6E084-8ED3-48B7-BC8F-8583DE5A1BD4}" type="presParOf" srcId="{8E7F727E-E090-421A-9ADA-1B127A3318A7}" destId="{AF2905F8-E3C0-44BB-BE03-77EA18F51C89}" srcOrd="6" destOrd="0" presId="urn:microsoft.com/office/officeart/2005/8/layout/vList2"/>
    <dgm:cxn modelId="{180CE5D2-0EE6-4A12-A734-CC1FE8D5AF38}" type="presParOf" srcId="{8E7F727E-E090-421A-9ADA-1B127A3318A7}" destId="{9C657742-5818-42B4-AFBC-DEE9C6AD1970}" srcOrd="7" destOrd="0" presId="urn:microsoft.com/office/officeart/2005/8/layout/vList2"/>
    <dgm:cxn modelId="{3851F7DA-D510-499A-82B1-99909FC06880}" type="presParOf" srcId="{8E7F727E-E090-421A-9ADA-1B127A3318A7}" destId="{9C101EC5-D6CC-428C-B36B-9CC45AAD19E3}" srcOrd="8" destOrd="0" presId="urn:microsoft.com/office/officeart/2005/8/layout/vList2"/>
    <dgm:cxn modelId="{62C1709C-529F-47B8-83E5-62DE2E3C27A8}" type="presParOf" srcId="{8E7F727E-E090-421A-9ADA-1B127A3318A7}" destId="{81B8D8CF-5821-4FFC-8B43-02C9D9C8203F}" srcOrd="9" destOrd="0" presId="urn:microsoft.com/office/officeart/2005/8/layout/vList2"/>
    <dgm:cxn modelId="{FE0A69D0-71C1-4526-AFD7-ABD453D51BEA}" type="presParOf" srcId="{8E7F727E-E090-421A-9ADA-1B127A3318A7}" destId="{63AB2884-BB8C-4E36-80AE-F48CDD610227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7F8664A3-AC2F-4DDB-B6DE-374DF6555EBC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6F70469B-3ACA-448C-BEDC-39DF0AE433EE}">
      <dgm:prSet phldrT="[Текст]"/>
      <dgm:spPr/>
      <dgm:t>
        <a:bodyPr/>
        <a:lstStyle/>
        <a:p>
          <a:r>
            <a:rPr lang="ru-RU" b="1" dirty="0" err="1">
              <a:solidFill>
                <a:schemeClr val="accent1">
                  <a:lumMod val="75000"/>
                </a:schemeClr>
              </a:solidFill>
            </a:rPr>
            <a:t>Аркуш</a:t>
          </a:r>
          <a:r>
            <a:rPr lang="ru-RU" b="1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ru-RU" b="1" dirty="0" err="1">
              <a:solidFill>
                <a:schemeClr val="accent1">
                  <a:lumMod val="75000"/>
                </a:schemeClr>
              </a:solidFill>
            </a:rPr>
            <a:t>перевіряння</a:t>
          </a:r>
          <a:r>
            <a:rPr lang="ru-RU" b="1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ru-RU" b="1" dirty="0" err="1">
              <a:solidFill>
                <a:schemeClr val="accent1">
                  <a:lumMod val="75000"/>
                </a:schemeClr>
              </a:solidFill>
            </a:rPr>
            <a:t>наявності</a:t>
          </a:r>
          <a:r>
            <a:rPr lang="ru-RU" b="1" dirty="0">
              <a:solidFill>
                <a:schemeClr val="accent1">
                  <a:lumMod val="75000"/>
                </a:schemeClr>
              </a:solidFill>
            </a:rPr>
            <a:t> та стану </a:t>
          </a:r>
          <a:r>
            <a:rPr lang="ru-RU" b="1" dirty="0" err="1">
              <a:solidFill>
                <a:schemeClr val="accent1">
                  <a:lumMod val="75000"/>
                </a:schemeClr>
              </a:solidFill>
            </a:rPr>
            <a:t>документів</a:t>
          </a:r>
          <a:r>
            <a:rPr lang="ru-RU" b="1" dirty="0">
              <a:solidFill>
                <a:schemeClr val="accent1">
                  <a:lumMod val="75000"/>
                </a:schemeClr>
              </a:solidFill>
            </a:rPr>
            <a:t> фонду (</a:t>
          </a:r>
          <a:r>
            <a:rPr lang="ru-RU" b="1" dirty="0" err="1">
              <a:solidFill>
                <a:schemeClr val="accent1">
                  <a:lumMod val="75000"/>
                </a:schemeClr>
              </a:solidFill>
            </a:rPr>
            <a:t>додаток</a:t>
          </a:r>
          <a:r>
            <a:rPr lang="ru-RU" b="1" dirty="0">
              <a:solidFill>
                <a:schemeClr val="accent1">
                  <a:lumMod val="75000"/>
                </a:schemeClr>
              </a:solidFill>
            </a:rPr>
            <a:t> 32 до Правил) та </a:t>
          </a:r>
        </a:p>
        <a:p>
          <a:r>
            <a:rPr lang="ru-RU" b="1" dirty="0">
              <a:solidFill>
                <a:schemeClr val="accent1">
                  <a:lumMod val="75000"/>
                </a:schemeClr>
              </a:solidFill>
            </a:rPr>
            <a:t>Акт про </a:t>
          </a:r>
          <a:r>
            <a:rPr lang="ru-RU" b="1" dirty="0" err="1">
              <a:solidFill>
                <a:schemeClr val="accent1">
                  <a:lumMod val="75000"/>
                </a:schemeClr>
              </a:solidFill>
            </a:rPr>
            <a:t>перевіряння</a:t>
          </a:r>
          <a:r>
            <a:rPr lang="ru-RU" b="1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ru-RU" b="1" dirty="0" err="1">
              <a:solidFill>
                <a:schemeClr val="accent1">
                  <a:lumMod val="75000"/>
                </a:schemeClr>
              </a:solidFill>
            </a:rPr>
            <a:t>наявності</a:t>
          </a:r>
          <a:r>
            <a:rPr lang="ru-RU" b="1" dirty="0">
              <a:solidFill>
                <a:schemeClr val="accent1">
                  <a:lumMod val="75000"/>
                </a:schemeClr>
              </a:solidFill>
            </a:rPr>
            <a:t> та стану справ  (</a:t>
          </a:r>
          <a:r>
            <a:rPr lang="ru-RU" b="1" dirty="0" err="1">
              <a:solidFill>
                <a:schemeClr val="accent1">
                  <a:lumMod val="75000"/>
                </a:schemeClr>
              </a:solidFill>
            </a:rPr>
            <a:t>додаток</a:t>
          </a:r>
          <a:r>
            <a:rPr lang="ru-RU" b="1" dirty="0">
              <a:solidFill>
                <a:schemeClr val="accent1">
                  <a:lumMod val="75000"/>
                </a:schemeClr>
              </a:solidFill>
            </a:rPr>
            <a:t> 33 до Правил) </a:t>
          </a:r>
          <a:r>
            <a:rPr lang="ru-RU" b="1" dirty="0" err="1">
              <a:solidFill>
                <a:schemeClr val="accent1">
                  <a:lumMod val="75000"/>
                </a:schemeClr>
              </a:solidFill>
            </a:rPr>
            <a:t>містять</a:t>
          </a:r>
          <a:r>
            <a:rPr lang="ru-RU" b="1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ru-RU" b="1" dirty="0" err="1">
              <a:solidFill>
                <a:schemeClr val="accent1">
                  <a:lumMod val="75000"/>
                </a:schemeClr>
              </a:solidFill>
            </a:rPr>
            <a:t>інформацію</a:t>
          </a:r>
          <a:r>
            <a:rPr lang="ru-RU" b="1" dirty="0">
              <a:solidFill>
                <a:schemeClr val="accent1">
                  <a:lumMod val="75000"/>
                </a:schemeClr>
              </a:solidFill>
            </a:rPr>
            <a:t> про:</a:t>
          </a:r>
          <a:endParaRPr lang="uk-UA" b="1" dirty="0">
            <a:solidFill>
              <a:schemeClr val="accent1">
                <a:lumMod val="75000"/>
              </a:schemeClr>
            </a:solidFill>
          </a:endParaRPr>
        </a:p>
      </dgm:t>
    </dgm:pt>
    <dgm:pt modelId="{8F98C2D7-A372-416C-B860-71BBA730A8C8}" type="parTrans" cxnId="{F0952203-7A0A-4A28-A03F-480EF693A138}">
      <dgm:prSet/>
      <dgm:spPr/>
      <dgm:t>
        <a:bodyPr/>
        <a:lstStyle/>
        <a:p>
          <a:endParaRPr lang="uk-UA"/>
        </a:p>
      </dgm:t>
    </dgm:pt>
    <dgm:pt modelId="{1748A284-9260-4067-8229-491D1F7857E5}" type="sibTrans" cxnId="{F0952203-7A0A-4A28-A03F-480EF693A138}">
      <dgm:prSet/>
      <dgm:spPr/>
      <dgm:t>
        <a:bodyPr/>
        <a:lstStyle/>
        <a:p>
          <a:endParaRPr lang="uk-UA"/>
        </a:p>
      </dgm:t>
    </dgm:pt>
    <dgm:pt modelId="{6EAE2649-FD72-4608-A012-41046E2E41D4}">
      <dgm:prSet phldrT="[Текст]" custT="1"/>
      <dgm:spPr/>
      <dgm:t>
        <a:bodyPr/>
        <a:lstStyle/>
        <a:p>
          <a:r>
            <a:rPr lang="ru-RU" sz="2400" dirty="0" err="1"/>
            <a:t>загальну</a:t>
          </a:r>
          <a:r>
            <a:rPr lang="ru-RU" sz="2400" dirty="0"/>
            <a:t> </a:t>
          </a:r>
          <a:r>
            <a:rPr lang="ru-RU" sz="2400" dirty="0" err="1"/>
            <a:t>кількість</a:t>
          </a:r>
          <a:r>
            <a:rPr lang="ru-RU" sz="2400" dirty="0"/>
            <a:t> справ за </a:t>
          </a:r>
          <a:r>
            <a:rPr lang="ru-RU" sz="2400" dirty="0" err="1"/>
            <a:t>описами</a:t>
          </a:r>
          <a:r>
            <a:rPr lang="ru-RU" sz="2400" dirty="0"/>
            <a:t>;</a:t>
          </a:r>
          <a:endParaRPr lang="uk-UA" sz="2400" dirty="0"/>
        </a:p>
      </dgm:t>
    </dgm:pt>
    <dgm:pt modelId="{35FDA656-1758-4C8E-9BAA-5AE1C3266652}" type="parTrans" cxnId="{5B3871A6-2A19-4C5D-BA92-1378DB2BE2B2}">
      <dgm:prSet/>
      <dgm:spPr/>
      <dgm:t>
        <a:bodyPr/>
        <a:lstStyle/>
        <a:p>
          <a:endParaRPr lang="uk-UA"/>
        </a:p>
      </dgm:t>
    </dgm:pt>
    <dgm:pt modelId="{343EF4A7-7731-4F65-A767-8600490E7924}" type="sibTrans" cxnId="{5B3871A6-2A19-4C5D-BA92-1378DB2BE2B2}">
      <dgm:prSet/>
      <dgm:spPr/>
      <dgm:t>
        <a:bodyPr/>
        <a:lstStyle/>
        <a:p>
          <a:endParaRPr lang="uk-UA"/>
        </a:p>
      </dgm:t>
    </dgm:pt>
    <dgm:pt modelId="{99A494EB-429E-4CB8-9F0D-65F47B5E82B1}">
      <dgm:prSet phldrT="[Текст]" custT="1"/>
      <dgm:spPr/>
      <dgm:t>
        <a:bodyPr/>
        <a:lstStyle/>
        <a:p>
          <a:r>
            <a:rPr lang="uk-UA" sz="2400" dirty="0"/>
            <a:t>кількість наявних справ; </a:t>
          </a:r>
        </a:p>
      </dgm:t>
    </dgm:pt>
    <dgm:pt modelId="{910236B7-8C05-4AF7-9FA9-77A65FE19887}" type="parTrans" cxnId="{1D891B0A-A617-4FB0-BAA2-627B20990EC2}">
      <dgm:prSet/>
      <dgm:spPr/>
      <dgm:t>
        <a:bodyPr/>
        <a:lstStyle/>
        <a:p>
          <a:endParaRPr lang="uk-UA"/>
        </a:p>
      </dgm:t>
    </dgm:pt>
    <dgm:pt modelId="{9A2398F0-621C-42AA-BB68-763EC6D4A75C}" type="sibTrans" cxnId="{1D891B0A-A617-4FB0-BAA2-627B20990EC2}">
      <dgm:prSet/>
      <dgm:spPr/>
      <dgm:t>
        <a:bodyPr/>
        <a:lstStyle/>
        <a:p>
          <a:endParaRPr lang="uk-UA"/>
        </a:p>
      </dgm:t>
    </dgm:pt>
    <dgm:pt modelId="{B806FBF3-37D3-4737-8368-CD3814B3E380}">
      <dgm:prSet phldrT="[Текст]" custT="1"/>
      <dgm:spPr/>
      <dgm:t>
        <a:bodyPr/>
        <a:lstStyle/>
        <a:p>
          <a:r>
            <a:rPr lang="uk-UA" sz="2400" dirty="0"/>
            <a:t>невиявлені справи;</a:t>
          </a:r>
        </a:p>
      </dgm:t>
    </dgm:pt>
    <dgm:pt modelId="{A67572DB-EA5A-4846-96B6-EF9ACA276532}" type="parTrans" cxnId="{C1EB78B4-D295-4B33-96D3-EA44307DB29C}">
      <dgm:prSet/>
      <dgm:spPr/>
      <dgm:t>
        <a:bodyPr/>
        <a:lstStyle/>
        <a:p>
          <a:endParaRPr lang="uk-UA"/>
        </a:p>
      </dgm:t>
    </dgm:pt>
    <dgm:pt modelId="{7AABD88A-64E2-4303-87F5-CACF0044C6B2}" type="sibTrans" cxnId="{C1EB78B4-D295-4B33-96D3-EA44307DB29C}">
      <dgm:prSet/>
      <dgm:spPr/>
      <dgm:t>
        <a:bodyPr/>
        <a:lstStyle/>
        <a:p>
          <a:endParaRPr lang="uk-UA"/>
        </a:p>
      </dgm:t>
    </dgm:pt>
    <dgm:pt modelId="{F645530D-CFC7-4AEA-A660-7F6706B85F14}">
      <dgm:prSet phldrT="[Текст]" custT="1"/>
      <dgm:spPr/>
      <dgm:t>
        <a:bodyPr/>
        <a:lstStyle/>
        <a:p>
          <a:r>
            <a:rPr lang="uk-UA" sz="2400" dirty="0"/>
            <a:t>справи, видані в тимчасове користування;</a:t>
          </a:r>
        </a:p>
      </dgm:t>
    </dgm:pt>
    <dgm:pt modelId="{DFCB0237-CCCD-43E9-93C7-BEF8583FFBB1}" type="parTrans" cxnId="{6120E20B-F482-4D3C-8E1D-4F6305A561E5}">
      <dgm:prSet/>
      <dgm:spPr/>
      <dgm:t>
        <a:bodyPr/>
        <a:lstStyle/>
        <a:p>
          <a:endParaRPr lang="uk-UA"/>
        </a:p>
      </dgm:t>
    </dgm:pt>
    <dgm:pt modelId="{AD73E574-90D2-4C30-AC9D-016112BBAD53}" type="sibTrans" cxnId="{6120E20B-F482-4D3C-8E1D-4F6305A561E5}">
      <dgm:prSet/>
      <dgm:spPr/>
      <dgm:t>
        <a:bodyPr/>
        <a:lstStyle/>
        <a:p>
          <a:endParaRPr lang="uk-UA"/>
        </a:p>
      </dgm:t>
    </dgm:pt>
    <dgm:pt modelId="{06F5D0FA-471A-4C94-BC5C-E31E3F4FF7A3}">
      <dgm:prSet phldrT="[Текст]" custT="1"/>
      <dgm:spPr/>
      <dgm:t>
        <a:bodyPr/>
        <a:lstStyle/>
        <a:p>
          <a:r>
            <a:rPr lang="uk-UA" sz="2400" dirty="0"/>
            <a:t>пошкоджені справи;</a:t>
          </a:r>
        </a:p>
      </dgm:t>
    </dgm:pt>
    <dgm:pt modelId="{ADA2975C-4A8E-418C-8975-F54BFBE97ACE}" type="parTrans" cxnId="{34FACD51-9DDA-4C9F-8653-C663953EEEB6}">
      <dgm:prSet/>
      <dgm:spPr/>
      <dgm:t>
        <a:bodyPr/>
        <a:lstStyle/>
        <a:p>
          <a:endParaRPr lang="uk-UA"/>
        </a:p>
      </dgm:t>
    </dgm:pt>
    <dgm:pt modelId="{211BDB13-FD16-46B8-91E1-8D469DD9D274}" type="sibTrans" cxnId="{34FACD51-9DDA-4C9F-8653-C663953EEEB6}">
      <dgm:prSet/>
      <dgm:spPr/>
      <dgm:t>
        <a:bodyPr/>
        <a:lstStyle/>
        <a:p>
          <a:endParaRPr lang="uk-UA"/>
        </a:p>
      </dgm:t>
    </dgm:pt>
    <dgm:pt modelId="{3A7F00FF-9B6C-4666-8525-89986F5A2801}">
      <dgm:prSet phldrT="[Текст]" custT="1"/>
      <dgm:spPr/>
      <dgm:t>
        <a:bodyPr/>
        <a:lstStyle/>
        <a:p>
          <a:r>
            <a:rPr lang="uk-UA" sz="2400" dirty="0"/>
            <a:t>справи, що потребують дезінфекції, дезінсекції, реставрації, палітурних робіт або підшивки, відновлення згасаючих текстів</a:t>
          </a:r>
        </a:p>
      </dgm:t>
    </dgm:pt>
    <dgm:pt modelId="{48E93F93-64A4-465C-A0B4-BBED3D78F84A}" type="parTrans" cxnId="{D6773926-AC98-40A6-8632-12BDB1EDD3C0}">
      <dgm:prSet/>
      <dgm:spPr/>
      <dgm:t>
        <a:bodyPr/>
        <a:lstStyle/>
        <a:p>
          <a:endParaRPr lang="uk-UA"/>
        </a:p>
      </dgm:t>
    </dgm:pt>
    <dgm:pt modelId="{8E852491-B74D-43E3-99B0-AD16724BE7E2}" type="sibTrans" cxnId="{D6773926-AC98-40A6-8632-12BDB1EDD3C0}">
      <dgm:prSet/>
      <dgm:spPr/>
      <dgm:t>
        <a:bodyPr/>
        <a:lstStyle/>
        <a:p>
          <a:endParaRPr lang="uk-UA"/>
        </a:p>
      </dgm:t>
    </dgm:pt>
    <dgm:pt modelId="{0C7157B3-4B20-4408-BE09-B2C52F82EEFF}" type="pres">
      <dgm:prSet presAssocID="{7F8664A3-AC2F-4DDB-B6DE-374DF6555EBC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A133897-08FF-4546-90D5-8DD2C080B021}" type="pres">
      <dgm:prSet presAssocID="{6F70469B-3ACA-448C-BEDC-39DF0AE433EE}" presName="compNode" presStyleCnt="0"/>
      <dgm:spPr/>
    </dgm:pt>
    <dgm:pt modelId="{44123A0F-590D-444D-B53D-921F101BD56B}" type="pres">
      <dgm:prSet presAssocID="{6F70469B-3ACA-448C-BEDC-39DF0AE433EE}" presName="aNode" presStyleLbl="bgShp" presStyleIdx="0" presStyleCnt="1"/>
      <dgm:spPr/>
      <dgm:t>
        <a:bodyPr/>
        <a:lstStyle/>
        <a:p>
          <a:endParaRPr lang="ru-RU"/>
        </a:p>
      </dgm:t>
    </dgm:pt>
    <dgm:pt modelId="{7DA9ECB2-BC9E-4988-810F-C7F7E2B10A77}" type="pres">
      <dgm:prSet presAssocID="{6F70469B-3ACA-448C-BEDC-39DF0AE433EE}" presName="textNode" presStyleLbl="bgShp" presStyleIdx="0" presStyleCnt="1"/>
      <dgm:spPr/>
      <dgm:t>
        <a:bodyPr/>
        <a:lstStyle/>
        <a:p>
          <a:endParaRPr lang="ru-RU"/>
        </a:p>
      </dgm:t>
    </dgm:pt>
    <dgm:pt modelId="{61411446-1208-4EE9-B2E6-A05785363F45}" type="pres">
      <dgm:prSet presAssocID="{6F70469B-3ACA-448C-BEDC-39DF0AE433EE}" presName="compChildNode" presStyleCnt="0"/>
      <dgm:spPr/>
    </dgm:pt>
    <dgm:pt modelId="{CB3E8FA1-B8CF-4240-98D0-6D42561C2629}" type="pres">
      <dgm:prSet presAssocID="{6F70469B-3ACA-448C-BEDC-39DF0AE433EE}" presName="theInnerList" presStyleCnt="0"/>
      <dgm:spPr/>
    </dgm:pt>
    <dgm:pt modelId="{6DA5434F-C81D-4444-B75C-82BA82E924C5}" type="pres">
      <dgm:prSet presAssocID="{6EAE2649-FD72-4608-A012-41046E2E41D4}" presName="childNode" presStyleLbl="node1" presStyleIdx="0" presStyleCnt="6" custScaleX="1204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7882256-455B-4EF9-BBE0-16897557DEB5}" type="pres">
      <dgm:prSet presAssocID="{6EAE2649-FD72-4608-A012-41046E2E41D4}" presName="aSpace2" presStyleCnt="0"/>
      <dgm:spPr/>
    </dgm:pt>
    <dgm:pt modelId="{9413483F-E047-4399-AA20-BF09CA352732}" type="pres">
      <dgm:prSet presAssocID="{99A494EB-429E-4CB8-9F0D-65F47B5E82B1}" presName="childNode" presStyleLbl="node1" presStyleIdx="1" presStyleCnt="6" custScaleX="1204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BFAA9F9-D731-447A-93E0-CC9BAF4496D9}" type="pres">
      <dgm:prSet presAssocID="{99A494EB-429E-4CB8-9F0D-65F47B5E82B1}" presName="aSpace2" presStyleCnt="0"/>
      <dgm:spPr/>
    </dgm:pt>
    <dgm:pt modelId="{145A25E3-DFA8-4415-97F0-518CEAAF6D82}" type="pres">
      <dgm:prSet presAssocID="{B806FBF3-37D3-4737-8368-CD3814B3E380}" presName="childNode" presStyleLbl="node1" presStyleIdx="2" presStyleCnt="6" custScaleX="1204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9F4409-FF66-4F85-ACBB-0031DFE2CB98}" type="pres">
      <dgm:prSet presAssocID="{B806FBF3-37D3-4737-8368-CD3814B3E380}" presName="aSpace2" presStyleCnt="0"/>
      <dgm:spPr/>
    </dgm:pt>
    <dgm:pt modelId="{51173634-78BB-4F79-B996-74448F3C672E}" type="pres">
      <dgm:prSet presAssocID="{F645530D-CFC7-4AEA-A660-7F6706B85F14}" presName="childNode" presStyleLbl="node1" presStyleIdx="3" presStyleCnt="6" custScaleX="1204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1FB30E-6555-446B-8C3F-A43F0BD2449B}" type="pres">
      <dgm:prSet presAssocID="{F645530D-CFC7-4AEA-A660-7F6706B85F14}" presName="aSpace2" presStyleCnt="0"/>
      <dgm:spPr/>
    </dgm:pt>
    <dgm:pt modelId="{BE85C10E-33CD-4167-A150-2B18C77B0EC0}" type="pres">
      <dgm:prSet presAssocID="{06F5D0FA-471A-4C94-BC5C-E31E3F4FF7A3}" presName="childNode" presStyleLbl="node1" presStyleIdx="4" presStyleCnt="6" custScaleX="12040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249096-AC2C-49A3-AF7C-014ADA949B24}" type="pres">
      <dgm:prSet presAssocID="{06F5D0FA-471A-4C94-BC5C-E31E3F4FF7A3}" presName="aSpace2" presStyleCnt="0"/>
      <dgm:spPr/>
    </dgm:pt>
    <dgm:pt modelId="{7E543E49-91D9-4FD4-89E6-D9BF456D02B2}" type="pres">
      <dgm:prSet presAssocID="{3A7F00FF-9B6C-4666-8525-89986F5A2801}" presName="childNode" presStyleLbl="node1" presStyleIdx="5" presStyleCnt="6" custScaleX="120402" custScaleY="24939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E01E684-28A8-4A40-9D38-6498A1C2A485}" type="presOf" srcId="{7F8664A3-AC2F-4DDB-B6DE-374DF6555EBC}" destId="{0C7157B3-4B20-4408-BE09-B2C52F82EEFF}" srcOrd="0" destOrd="0" presId="urn:microsoft.com/office/officeart/2005/8/layout/lProcess2"/>
    <dgm:cxn modelId="{BBB31032-AF90-44BF-864A-754620BF8FA6}" type="presOf" srcId="{F645530D-CFC7-4AEA-A660-7F6706B85F14}" destId="{51173634-78BB-4F79-B996-74448F3C672E}" srcOrd="0" destOrd="0" presId="urn:microsoft.com/office/officeart/2005/8/layout/lProcess2"/>
    <dgm:cxn modelId="{1D891B0A-A617-4FB0-BAA2-627B20990EC2}" srcId="{6F70469B-3ACA-448C-BEDC-39DF0AE433EE}" destId="{99A494EB-429E-4CB8-9F0D-65F47B5E82B1}" srcOrd="1" destOrd="0" parTransId="{910236B7-8C05-4AF7-9FA9-77A65FE19887}" sibTransId="{9A2398F0-621C-42AA-BB68-763EC6D4A75C}"/>
    <dgm:cxn modelId="{D6773926-AC98-40A6-8632-12BDB1EDD3C0}" srcId="{6F70469B-3ACA-448C-BEDC-39DF0AE433EE}" destId="{3A7F00FF-9B6C-4666-8525-89986F5A2801}" srcOrd="5" destOrd="0" parTransId="{48E93F93-64A4-465C-A0B4-BBED3D78F84A}" sibTransId="{8E852491-B74D-43E3-99B0-AD16724BE7E2}"/>
    <dgm:cxn modelId="{218B98F8-EB6A-4AF2-B7E7-2E90C3605A75}" type="presOf" srcId="{3A7F00FF-9B6C-4666-8525-89986F5A2801}" destId="{7E543E49-91D9-4FD4-89E6-D9BF456D02B2}" srcOrd="0" destOrd="0" presId="urn:microsoft.com/office/officeart/2005/8/layout/lProcess2"/>
    <dgm:cxn modelId="{5867FE87-0C25-4051-A4D5-2BB342ACCFFE}" type="presOf" srcId="{6F70469B-3ACA-448C-BEDC-39DF0AE433EE}" destId="{44123A0F-590D-444D-B53D-921F101BD56B}" srcOrd="0" destOrd="0" presId="urn:microsoft.com/office/officeart/2005/8/layout/lProcess2"/>
    <dgm:cxn modelId="{C1EB78B4-D295-4B33-96D3-EA44307DB29C}" srcId="{6F70469B-3ACA-448C-BEDC-39DF0AE433EE}" destId="{B806FBF3-37D3-4737-8368-CD3814B3E380}" srcOrd="2" destOrd="0" parTransId="{A67572DB-EA5A-4846-96B6-EF9ACA276532}" sibTransId="{7AABD88A-64E2-4303-87F5-CACF0044C6B2}"/>
    <dgm:cxn modelId="{6120E20B-F482-4D3C-8E1D-4F6305A561E5}" srcId="{6F70469B-3ACA-448C-BEDC-39DF0AE433EE}" destId="{F645530D-CFC7-4AEA-A660-7F6706B85F14}" srcOrd="3" destOrd="0" parTransId="{DFCB0237-CCCD-43E9-93C7-BEF8583FFBB1}" sibTransId="{AD73E574-90D2-4C30-AC9D-016112BBAD53}"/>
    <dgm:cxn modelId="{F0952203-7A0A-4A28-A03F-480EF693A138}" srcId="{7F8664A3-AC2F-4DDB-B6DE-374DF6555EBC}" destId="{6F70469B-3ACA-448C-BEDC-39DF0AE433EE}" srcOrd="0" destOrd="0" parTransId="{8F98C2D7-A372-416C-B860-71BBA730A8C8}" sibTransId="{1748A284-9260-4067-8229-491D1F7857E5}"/>
    <dgm:cxn modelId="{A5CDEEEB-23CB-4371-AD7F-B94110C17F5D}" type="presOf" srcId="{6EAE2649-FD72-4608-A012-41046E2E41D4}" destId="{6DA5434F-C81D-4444-B75C-82BA82E924C5}" srcOrd="0" destOrd="0" presId="urn:microsoft.com/office/officeart/2005/8/layout/lProcess2"/>
    <dgm:cxn modelId="{D459FB47-109B-4247-9304-62E6CDA55CBE}" type="presOf" srcId="{99A494EB-429E-4CB8-9F0D-65F47B5E82B1}" destId="{9413483F-E047-4399-AA20-BF09CA352732}" srcOrd="0" destOrd="0" presId="urn:microsoft.com/office/officeart/2005/8/layout/lProcess2"/>
    <dgm:cxn modelId="{E3C7B14C-D44D-4406-8E8E-08629A19339A}" type="presOf" srcId="{B806FBF3-37D3-4737-8368-CD3814B3E380}" destId="{145A25E3-DFA8-4415-97F0-518CEAAF6D82}" srcOrd="0" destOrd="0" presId="urn:microsoft.com/office/officeart/2005/8/layout/lProcess2"/>
    <dgm:cxn modelId="{59131C7F-2EE3-4DDB-867E-1C2361214CF3}" type="presOf" srcId="{06F5D0FA-471A-4C94-BC5C-E31E3F4FF7A3}" destId="{BE85C10E-33CD-4167-A150-2B18C77B0EC0}" srcOrd="0" destOrd="0" presId="urn:microsoft.com/office/officeart/2005/8/layout/lProcess2"/>
    <dgm:cxn modelId="{5B3871A6-2A19-4C5D-BA92-1378DB2BE2B2}" srcId="{6F70469B-3ACA-448C-BEDC-39DF0AE433EE}" destId="{6EAE2649-FD72-4608-A012-41046E2E41D4}" srcOrd="0" destOrd="0" parTransId="{35FDA656-1758-4C8E-9BAA-5AE1C3266652}" sibTransId="{343EF4A7-7731-4F65-A767-8600490E7924}"/>
    <dgm:cxn modelId="{34FACD51-9DDA-4C9F-8653-C663953EEEB6}" srcId="{6F70469B-3ACA-448C-BEDC-39DF0AE433EE}" destId="{06F5D0FA-471A-4C94-BC5C-E31E3F4FF7A3}" srcOrd="4" destOrd="0" parTransId="{ADA2975C-4A8E-418C-8975-F54BFBE97ACE}" sibTransId="{211BDB13-FD16-46B8-91E1-8D469DD9D274}"/>
    <dgm:cxn modelId="{D3EC41B9-E203-4679-B639-F816BA5B38BE}" type="presOf" srcId="{6F70469B-3ACA-448C-BEDC-39DF0AE433EE}" destId="{7DA9ECB2-BC9E-4988-810F-C7F7E2B10A77}" srcOrd="1" destOrd="0" presId="urn:microsoft.com/office/officeart/2005/8/layout/lProcess2"/>
    <dgm:cxn modelId="{F578F601-76E2-406B-B687-1E003AD2B9F6}" type="presParOf" srcId="{0C7157B3-4B20-4408-BE09-B2C52F82EEFF}" destId="{7A133897-08FF-4546-90D5-8DD2C080B021}" srcOrd="0" destOrd="0" presId="urn:microsoft.com/office/officeart/2005/8/layout/lProcess2"/>
    <dgm:cxn modelId="{B80D1CCB-4E93-4902-B712-1761925BE5DB}" type="presParOf" srcId="{7A133897-08FF-4546-90D5-8DD2C080B021}" destId="{44123A0F-590D-444D-B53D-921F101BD56B}" srcOrd="0" destOrd="0" presId="urn:microsoft.com/office/officeart/2005/8/layout/lProcess2"/>
    <dgm:cxn modelId="{33A10AB7-E23C-45BB-90E8-9EAFDB5D0F52}" type="presParOf" srcId="{7A133897-08FF-4546-90D5-8DD2C080B021}" destId="{7DA9ECB2-BC9E-4988-810F-C7F7E2B10A77}" srcOrd="1" destOrd="0" presId="urn:microsoft.com/office/officeart/2005/8/layout/lProcess2"/>
    <dgm:cxn modelId="{9FFD1A30-9C4F-4C2F-8A2B-E7938BF79290}" type="presParOf" srcId="{7A133897-08FF-4546-90D5-8DD2C080B021}" destId="{61411446-1208-4EE9-B2E6-A05785363F45}" srcOrd="2" destOrd="0" presId="urn:microsoft.com/office/officeart/2005/8/layout/lProcess2"/>
    <dgm:cxn modelId="{9FDF4E23-BE7B-40E4-9529-E7E572274185}" type="presParOf" srcId="{61411446-1208-4EE9-B2E6-A05785363F45}" destId="{CB3E8FA1-B8CF-4240-98D0-6D42561C2629}" srcOrd="0" destOrd="0" presId="urn:microsoft.com/office/officeart/2005/8/layout/lProcess2"/>
    <dgm:cxn modelId="{EED42FA8-1E6E-4F58-8809-46E5D703137E}" type="presParOf" srcId="{CB3E8FA1-B8CF-4240-98D0-6D42561C2629}" destId="{6DA5434F-C81D-4444-B75C-82BA82E924C5}" srcOrd="0" destOrd="0" presId="urn:microsoft.com/office/officeart/2005/8/layout/lProcess2"/>
    <dgm:cxn modelId="{1C31EBF2-8FB5-43A9-B1F9-2D83BAAE1481}" type="presParOf" srcId="{CB3E8FA1-B8CF-4240-98D0-6D42561C2629}" destId="{67882256-455B-4EF9-BBE0-16897557DEB5}" srcOrd="1" destOrd="0" presId="urn:microsoft.com/office/officeart/2005/8/layout/lProcess2"/>
    <dgm:cxn modelId="{0A746AE0-417C-4E25-8C65-7F66B8B6FE55}" type="presParOf" srcId="{CB3E8FA1-B8CF-4240-98D0-6D42561C2629}" destId="{9413483F-E047-4399-AA20-BF09CA352732}" srcOrd="2" destOrd="0" presId="urn:microsoft.com/office/officeart/2005/8/layout/lProcess2"/>
    <dgm:cxn modelId="{816EAD5F-A557-4F6E-AA66-56AE9DE6623A}" type="presParOf" srcId="{CB3E8FA1-B8CF-4240-98D0-6D42561C2629}" destId="{BBFAA9F9-D731-447A-93E0-CC9BAF4496D9}" srcOrd="3" destOrd="0" presId="urn:microsoft.com/office/officeart/2005/8/layout/lProcess2"/>
    <dgm:cxn modelId="{A14E6CEE-7B2F-4002-8DC2-DA944F3DA2DB}" type="presParOf" srcId="{CB3E8FA1-B8CF-4240-98D0-6D42561C2629}" destId="{145A25E3-DFA8-4415-97F0-518CEAAF6D82}" srcOrd="4" destOrd="0" presId="urn:microsoft.com/office/officeart/2005/8/layout/lProcess2"/>
    <dgm:cxn modelId="{4616FA4F-EC62-4DB4-89C4-9B9C9F6411E5}" type="presParOf" srcId="{CB3E8FA1-B8CF-4240-98D0-6D42561C2629}" destId="{079F4409-FF66-4F85-ACBB-0031DFE2CB98}" srcOrd="5" destOrd="0" presId="urn:microsoft.com/office/officeart/2005/8/layout/lProcess2"/>
    <dgm:cxn modelId="{E3434500-14FA-47BD-B9BB-05C9EE22E91E}" type="presParOf" srcId="{CB3E8FA1-B8CF-4240-98D0-6D42561C2629}" destId="{51173634-78BB-4F79-B996-74448F3C672E}" srcOrd="6" destOrd="0" presId="urn:microsoft.com/office/officeart/2005/8/layout/lProcess2"/>
    <dgm:cxn modelId="{21C464C3-0738-412F-B543-FD9851E6ED97}" type="presParOf" srcId="{CB3E8FA1-B8CF-4240-98D0-6D42561C2629}" destId="{3C1FB30E-6555-446B-8C3F-A43F0BD2449B}" srcOrd="7" destOrd="0" presId="urn:microsoft.com/office/officeart/2005/8/layout/lProcess2"/>
    <dgm:cxn modelId="{1E627ABE-991D-4949-8417-847168491D07}" type="presParOf" srcId="{CB3E8FA1-B8CF-4240-98D0-6D42561C2629}" destId="{BE85C10E-33CD-4167-A150-2B18C77B0EC0}" srcOrd="8" destOrd="0" presId="urn:microsoft.com/office/officeart/2005/8/layout/lProcess2"/>
    <dgm:cxn modelId="{A4DD72A4-8489-46CB-912D-E424CD90B39F}" type="presParOf" srcId="{CB3E8FA1-B8CF-4240-98D0-6D42561C2629}" destId="{77249096-AC2C-49A3-AF7C-014ADA949B24}" srcOrd="9" destOrd="0" presId="urn:microsoft.com/office/officeart/2005/8/layout/lProcess2"/>
    <dgm:cxn modelId="{06ED77C4-3192-42E2-8CBE-B50E1062E135}" type="presParOf" srcId="{CB3E8FA1-B8CF-4240-98D0-6D42561C2629}" destId="{7E543E49-91D9-4FD4-89E6-D9BF456D02B2}" srcOrd="10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69CEAB86-2A8A-41CC-B5A7-21D7714083A6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5661580-69FA-4FA4-8D15-735B9910C2BF}">
      <dgm:prSet phldrT="[Текст]" custT="1"/>
      <dgm:spPr/>
      <dgm:t>
        <a:bodyPr/>
        <a:lstStyle/>
        <a:p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складається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акт (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додаток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34 до Правил)</a:t>
          </a:r>
        </a:p>
      </dgm:t>
    </dgm:pt>
    <dgm:pt modelId="{BE1F5925-CFAC-46B4-8EF3-E8CAD9642EFC}" type="parTrans" cxnId="{740604E5-307D-4A3B-B68A-59570E62E610}">
      <dgm:prSet/>
      <dgm:spPr/>
      <dgm:t>
        <a:bodyPr/>
        <a:lstStyle/>
        <a:p>
          <a:endParaRPr lang="uk-UA"/>
        </a:p>
      </dgm:t>
    </dgm:pt>
    <dgm:pt modelId="{EDC7D511-C9D9-414C-83E2-471C9B789A6C}" type="sibTrans" cxnId="{740604E5-307D-4A3B-B68A-59570E62E610}">
      <dgm:prSet/>
      <dgm:spPr/>
      <dgm:t>
        <a:bodyPr/>
        <a:lstStyle/>
        <a:p>
          <a:endParaRPr lang="uk-UA"/>
        </a:p>
      </dgm:t>
    </dgm:pt>
    <dgm:pt modelId="{2335B12C-306A-405F-8C77-2F5AF6CFC257}">
      <dgm:prSet custT="1"/>
      <dgm:spPr/>
      <dgm:t>
        <a:bodyPr/>
        <a:lstStyle/>
        <a:p>
          <a:r>
            <a:rPr lang="uk-UA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схвалюється ЕК установи </a:t>
          </a:r>
        </a:p>
      </dgm:t>
    </dgm:pt>
    <dgm:pt modelId="{0074DCFE-EA5E-4484-AF59-3BE2AE0BBD5D}" type="parTrans" cxnId="{487DD53B-AC2A-4397-902E-A0C2569ECDAC}">
      <dgm:prSet/>
      <dgm:spPr/>
      <dgm:t>
        <a:bodyPr/>
        <a:lstStyle/>
        <a:p>
          <a:endParaRPr lang="uk-UA"/>
        </a:p>
      </dgm:t>
    </dgm:pt>
    <dgm:pt modelId="{E8F1B404-D8B4-44C8-A7DF-2B5F832A0BBA}" type="sibTrans" cxnId="{487DD53B-AC2A-4397-902E-A0C2569ECDAC}">
      <dgm:prSet/>
      <dgm:spPr/>
      <dgm:t>
        <a:bodyPr/>
        <a:lstStyle/>
        <a:p>
          <a:endParaRPr lang="uk-UA"/>
        </a:p>
      </dgm:t>
    </dgm:pt>
    <dgm:pt modelId="{6F93A23C-DE39-47DF-9D47-A6F0CFF414E5}">
      <dgm:prSet custT="1"/>
      <dgm:spPr/>
      <dgm:t>
        <a:bodyPr/>
        <a:lstStyle/>
        <a:p>
          <a:r>
            <a:rPr lang="uk-UA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затверджується керівником установи</a:t>
          </a:r>
        </a:p>
      </dgm:t>
    </dgm:pt>
    <dgm:pt modelId="{B6F54D61-9BA5-438C-A15E-58533D5FEBF3}" type="parTrans" cxnId="{D4EBA880-D38E-4BF4-ADE7-47C0FA562E66}">
      <dgm:prSet/>
      <dgm:spPr/>
      <dgm:t>
        <a:bodyPr/>
        <a:lstStyle/>
        <a:p>
          <a:endParaRPr lang="uk-UA"/>
        </a:p>
      </dgm:t>
    </dgm:pt>
    <dgm:pt modelId="{44100F30-B393-4D04-BA99-2F262393BA5D}" type="sibTrans" cxnId="{D4EBA880-D38E-4BF4-ADE7-47C0FA562E66}">
      <dgm:prSet/>
      <dgm:spPr/>
      <dgm:t>
        <a:bodyPr/>
        <a:lstStyle/>
        <a:p>
          <a:endParaRPr lang="uk-UA"/>
        </a:p>
      </dgm:t>
    </dgm:pt>
    <dgm:pt modelId="{0858667D-C511-4CF3-AA3F-BB6F92FECE6A}">
      <dgm:prSet custT="1"/>
      <dgm:spPr/>
      <dgm:t>
        <a:bodyPr/>
        <a:lstStyle/>
        <a:p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висновок реставраторів (для документів НАФ)</a:t>
          </a:r>
          <a:endParaRPr lang="uk-UA" sz="2400" dirty="0">
            <a:solidFill>
              <a:schemeClr val="accent1">
                <a:lumMod val="20000"/>
                <a:lumOff val="80000"/>
              </a:schemeClr>
            </a:solidFill>
            <a:latin typeface="Arial Narrow" panose="020B0606020202030204" pitchFamily="34" charset="0"/>
          </a:endParaRPr>
        </a:p>
      </dgm:t>
    </dgm:pt>
    <dgm:pt modelId="{0B517A9A-7E57-455C-9BBE-CE0AF12EC5C8}" type="parTrans" cxnId="{C639ABB1-C579-46D7-9506-B6CAE4539942}">
      <dgm:prSet/>
      <dgm:spPr/>
      <dgm:t>
        <a:bodyPr/>
        <a:lstStyle/>
        <a:p>
          <a:endParaRPr lang="uk-UA"/>
        </a:p>
      </dgm:t>
    </dgm:pt>
    <dgm:pt modelId="{86C0A975-A919-4A41-ACED-EEF648A2DB2C}" type="sibTrans" cxnId="{C639ABB1-C579-46D7-9506-B6CAE4539942}">
      <dgm:prSet/>
      <dgm:spPr/>
      <dgm:t>
        <a:bodyPr/>
        <a:lstStyle/>
        <a:p>
          <a:endParaRPr lang="uk-UA"/>
        </a:p>
      </dgm:t>
    </dgm:pt>
    <dgm:pt modelId="{A2641108-B754-43B4-849C-B4613C0D8C15}">
      <dgm:prSet custT="1"/>
      <dgm:spPr/>
      <dgm:t>
        <a:bodyPr/>
        <a:lstStyle/>
        <a:p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акт про вилучення  документів з НАФ (додаток 14 до Правил)</a:t>
          </a:r>
          <a:endParaRPr lang="uk-UA" sz="2400" dirty="0">
            <a:solidFill>
              <a:schemeClr val="accent1">
                <a:lumMod val="20000"/>
                <a:lumOff val="80000"/>
              </a:schemeClr>
            </a:solidFill>
            <a:latin typeface="Arial Narrow" panose="020B0606020202030204" pitchFamily="34" charset="0"/>
          </a:endParaRPr>
        </a:p>
      </dgm:t>
    </dgm:pt>
    <dgm:pt modelId="{36249E6D-4A91-4F42-B07C-C0E2E84839F8}" type="parTrans" cxnId="{0E39A0D5-9427-4B65-A584-C4A53897401E}">
      <dgm:prSet/>
      <dgm:spPr/>
      <dgm:t>
        <a:bodyPr/>
        <a:lstStyle/>
        <a:p>
          <a:endParaRPr lang="uk-UA"/>
        </a:p>
      </dgm:t>
    </dgm:pt>
    <dgm:pt modelId="{DCA1A29D-1006-414F-847C-0BF759BF5E16}" type="sibTrans" cxnId="{0E39A0D5-9427-4B65-A584-C4A53897401E}">
      <dgm:prSet/>
      <dgm:spPr/>
      <dgm:t>
        <a:bodyPr/>
        <a:lstStyle/>
        <a:p>
          <a:endParaRPr lang="uk-UA"/>
        </a:p>
      </dgm:t>
    </dgm:pt>
    <dgm:pt modelId="{A2BBD6DB-CE35-4595-A074-1CF50B5BBA7D}">
      <dgm:prSet custT="1"/>
      <dgm:spPr/>
      <dgm:t>
        <a:bodyPr/>
        <a:lstStyle/>
        <a:p>
          <a:r>
            <a:rPr lang="uk-UA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розгляд ЕК установи </a:t>
          </a:r>
        </a:p>
      </dgm:t>
    </dgm:pt>
    <dgm:pt modelId="{FBFA3FF3-4573-4B8D-B01C-51AD00842684}" type="parTrans" cxnId="{FB476648-28AC-4005-A8C6-254E7E079C77}">
      <dgm:prSet/>
      <dgm:spPr/>
      <dgm:t>
        <a:bodyPr/>
        <a:lstStyle/>
        <a:p>
          <a:endParaRPr lang="uk-UA"/>
        </a:p>
      </dgm:t>
    </dgm:pt>
    <dgm:pt modelId="{E0A0FDC2-2A40-47CC-9205-0F85F065B950}" type="sibTrans" cxnId="{FB476648-28AC-4005-A8C6-254E7E079C77}">
      <dgm:prSet/>
      <dgm:spPr/>
      <dgm:t>
        <a:bodyPr/>
        <a:lstStyle/>
        <a:p>
          <a:endParaRPr lang="uk-UA"/>
        </a:p>
      </dgm:t>
    </dgm:pt>
    <dgm:pt modelId="{1362EF9B-0833-4648-BBDE-6AE28023FE8C}">
      <dgm:prSet custT="1"/>
      <dgm:spPr/>
      <dgm:t>
        <a:bodyPr/>
        <a:lstStyle/>
        <a:p>
          <a:r>
            <a:rPr lang="uk-UA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розгляд ЕПК (ЕК) державної архівної установи (архівного відділу міської ради)</a:t>
          </a:r>
        </a:p>
      </dgm:t>
    </dgm:pt>
    <dgm:pt modelId="{E446BCDC-13E1-4529-AA39-119B2E97E253}" type="parTrans" cxnId="{25D2FC09-9C6C-41C1-B0FF-5E1BF3D76124}">
      <dgm:prSet/>
      <dgm:spPr/>
      <dgm:t>
        <a:bodyPr/>
        <a:lstStyle/>
        <a:p>
          <a:endParaRPr lang="uk-UA"/>
        </a:p>
      </dgm:t>
    </dgm:pt>
    <dgm:pt modelId="{15A166BA-939C-40D6-9FBA-9325858B2C3E}" type="sibTrans" cxnId="{25D2FC09-9C6C-41C1-B0FF-5E1BF3D76124}">
      <dgm:prSet/>
      <dgm:spPr/>
      <dgm:t>
        <a:bodyPr/>
        <a:lstStyle/>
        <a:p>
          <a:endParaRPr lang="uk-UA"/>
        </a:p>
      </dgm:t>
    </dgm:pt>
    <dgm:pt modelId="{34ADB43F-E827-4636-90F5-CAC9FBFACA3D}">
      <dgm:prSet custT="1"/>
      <dgm:spPr/>
      <dgm:t>
        <a:bodyPr/>
        <a:lstStyle/>
        <a:p>
          <a:r>
            <a:rPr lang="uk-UA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розгляд ЦЕПК Укрдержархіву</a:t>
          </a:r>
        </a:p>
      </dgm:t>
    </dgm:pt>
    <dgm:pt modelId="{3ECD9889-7805-45C8-A416-3FC1427CC997}" type="parTrans" cxnId="{80F3FA7C-609B-4E61-8D7F-D9A90551B044}">
      <dgm:prSet/>
      <dgm:spPr/>
      <dgm:t>
        <a:bodyPr/>
        <a:lstStyle/>
        <a:p>
          <a:endParaRPr lang="uk-UA"/>
        </a:p>
      </dgm:t>
    </dgm:pt>
    <dgm:pt modelId="{EF529538-4BA6-4B8E-AD24-0E2C18BA3A89}" type="sibTrans" cxnId="{80F3FA7C-609B-4E61-8D7F-D9A90551B044}">
      <dgm:prSet/>
      <dgm:spPr/>
      <dgm:t>
        <a:bodyPr/>
        <a:lstStyle/>
        <a:p>
          <a:endParaRPr lang="uk-UA"/>
        </a:p>
      </dgm:t>
    </dgm:pt>
    <dgm:pt modelId="{E74A3A78-CD06-4791-968E-766F1FE8AC3B}">
      <dgm:prSet custT="1"/>
      <dgm:spPr/>
      <dgm:t>
        <a:bodyPr/>
        <a:lstStyle/>
        <a:p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внесення змін в облікові документи </a:t>
          </a:r>
          <a:endParaRPr lang="uk-UA" sz="2400" dirty="0">
            <a:solidFill>
              <a:schemeClr val="accent1">
                <a:lumMod val="20000"/>
                <a:lumOff val="80000"/>
              </a:schemeClr>
            </a:solidFill>
            <a:latin typeface="Arial Narrow" panose="020B0606020202030204" pitchFamily="34" charset="0"/>
          </a:endParaRPr>
        </a:p>
      </dgm:t>
    </dgm:pt>
    <dgm:pt modelId="{6D355396-484E-471D-8F95-1E58B5CAD174}" type="parTrans" cxnId="{A8CBEE39-911E-41DB-A7ED-43F37F82499A}">
      <dgm:prSet/>
      <dgm:spPr/>
      <dgm:t>
        <a:bodyPr/>
        <a:lstStyle/>
        <a:p>
          <a:endParaRPr lang="uk-UA"/>
        </a:p>
      </dgm:t>
    </dgm:pt>
    <dgm:pt modelId="{8FAC7DC9-53FB-4BFF-B2DE-978D59823EE3}" type="sibTrans" cxnId="{A8CBEE39-911E-41DB-A7ED-43F37F82499A}">
      <dgm:prSet/>
      <dgm:spPr/>
      <dgm:t>
        <a:bodyPr/>
        <a:lstStyle/>
        <a:p>
          <a:endParaRPr lang="uk-UA"/>
        </a:p>
      </dgm:t>
    </dgm:pt>
    <dgm:pt modelId="{0E7DF624-065F-467F-8205-10B8BE7B7918}" type="pres">
      <dgm:prSet presAssocID="{69CEAB86-2A8A-41CC-B5A7-21D7714083A6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9F0922A1-F11E-436F-B7F6-9F4A9F0D47D0}" type="pres">
      <dgm:prSet presAssocID="{F5661580-69FA-4FA4-8D15-735B9910C2BF}" presName="compNode" presStyleCnt="0"/>
      <dgm:spPr/>
    </dgm:pt>
    <dgm:pt modelId="{25364C38-9A48-4BC8-B7FA-DB862B19BF15}" type="pres">
      <dgm:prSet presAssocID="{F5661580-69FA-4FA4-8D15-735B9910C2BF}" presName="dummyConnPt" presStyleCnt="0"/>
      <dgm:spPr/>
    </dgm:pt>
    <dgm:pt modelId="{386DF0EE-0AB8-4CF3-877D-6A3A4D19906E}" type="pres">
      <dgm:prSet presAssocID="{F5661580-69FA-4FA4-8D15-735B9910C2BF}" presName="node" presStyleLbl="node1" presStyleIdx="0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15C8BE-B3FA-4745-8C13-1106297161D1}" type="pres">
      <dgm:prSet presAssocID="{EDC7D511-C9D9-414C-83E2-471C9B789A6C}" presName="sibTrans" presStyleLbl="bgSibTrans2D1" presStyleIdx="0" presStyleCnt="8"/>
      <dgm:spPr/>
      <dgm:t>
        <a:bodyPr/>
        <a:lstStyle/>
        <a:p>
          <a:endParaRPr lang="ru-RU"/>
        </a:p>
      </dgm:t>
    </dgm:pt>
    <dgm:pt modelId="{BD1A9415-B91C-49F5-A50A-32F799CEB32E}" type="pres">
      <dgm:prSet presAssocID="{2335B12C-306A-405F-8C77-2F5AF6CFC257}" presName="compNode" presStyleCnt="0"/>
      <dgm:spPr/>
    </dgm:pt>
    <dgm:pt modelId="{69AE0687-A870-4E09-B9B6-CE9E8AFA3669}" type="pres">
      <dgm:prSet presAssocID="{2335B12C-306A-405F-8C77-2F5AF6CFC257}" presName="dummyConnPt" presStyleCnt="0"/>
      <dgm:spPr/>
    </dgm:pt>
    <dgm:pt modelId="{54EB3D0B-115F-4A40-8D2D-E79C3B5B0ACC}" type="pres">
      <dgm:prSet presAssocID="{2335B12C-306A-405F-8C77-2F5AF6CFC257}" presName="node" presStyleLbl="node1" presStyleIdx="1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1BE9BB-173C-4D93-880B-989AF9AC228B}" type="pres">
      <dgm:prSet presAssocID="{E8F1B404-D8B4-44C8-A7DF-2B5F832A0BBA}" presName="sibTrans" presStyleLbl="bgSibTrans2D1" presStyleIdx="1" presStyleCnt="8"/>
      <dgm:spPr/>
      <dgm:t>
        <a:bodyPr/>
        <a:lstStyle/>
        <a:p>
          <a:endParaRPr lang="ru-RU"/>
        </a:p>
      </dgm:t>
    </dgm:pt>
    <dgm:pt modelId="{B432ACD3-13CD-458F-B872-ED6DD49EAC9D}" type="pres">
      <dgm:prSet presAssocID="{6F93A23C-DE39-47DF-9D47-A6F0CFF414E5}" presName="compNode" presStyleCnt="0"/>
      <dgm:spPr/>
    </dgm:pt>
    <dgm:pt modelId="{CE66A93D-BB40-44CF-9716-CAD9A594A19E}" type="pres">
      <dgm:prSet presAssocID="{6F93A23C-DE39-47DF-9D47-A6F0CFF414E5}" presName="dummyConnPt" presStyleCnt="0"/>
      <dgm:spPr/>
    </dgm:pt>
    <dgm:pt modelId="{81CB817E-0652-4D87-BB04-A884563FC3B5}" type="pres">
      <dgm:prSet presAssocID="{6F93A23C-DE39-47DF-9D47-A6F0CFF414E5}" presName="node" presStyleLbl="node1" presStyleIdx="2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BDC7C1-F0C1-48A0-A6EA-2C218B92CC40}" type="pres">
      <dgm:prSet presAssocID="{44100F30-B393-4D04-BA99-2F262393BA5D}" presName="sibTrans" presStyleLbl="bgSibTrans2D1" presStyleIdx="2" presStyleCnt="8"/>
      <dgm:spPr/>
      <dgm:t>
        <a:bodyPr/>
        <a:lstStyle/>
        <a:p>
          <a:endParaRPr lang="ru-RU"/>
        </a:p>
      </dgm:t>
    </dgm:pt>
    <dgm:pt modelId="{EF91EFC2-EB05-4612-B0A0-1A19D2886499}" type="pres">
      <dgm:prSet presAssocID="{0858667D-C511-4CF3-AA3F-BB6F92FECE6A}" presName="compNode" presStyleCnt="0"/>
      <dgm:spPr/>
    </dgm:pt>
    <dgm:pt modelId="{31F37727-4F0D-459C-8D40-E7202055DB0F}" type="pres">
      <dgm:prSet presAssocID="{0858667D-C511-4CF3-AA3F-BB6F92FECE6A}" presName="dummyConnPt" presStyleCnt="0"/>
      <dgm:spPr/>
    </dgm:pt>
    <dgm:pt modelId="{BF8A7323-C346-43B2-A222-7B8569A0A41E}" type="pres">
      <dgm:prSet presAssocID="{0858667D-C511-4CF3-AA3F-BB6F92FECE6A}" presName="node" presStyleLbl="node1" presStyleIdx="3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301AC5-31B8-49F6-B105-377DE21F542E}" type="pres">
      <dgm:prSet presAssocID="{86C0A975-A919-4A41-ACED-EEF648A2DB2C}" presName="sibTrans" presStyleLbl="bgSibTrans2D1" presStyleIdx="3" presStyleCnt="8"/>
      <dgm:spPr/>
      <dgm:t>
        <a:bodyPr/>
        <a:lstStyle/>
        <a:p>
          <a:endParaRPr lang="ru-RU"/>
        </a:p>
      </dgm:t>
    </dgm:pt>
    <dgm:pt modelId="{18D78770-E466-4DBA-BAAB-22256EFE426D}" type="pres">
      <dgm:prSet presAssocID="{A2641108-B754-43B4-849C-B4613C0D8C15}" presName="compNode" presStyleCnt="0"/>
      <dgm:spPr/>
    </dgm:pt>
    <dgm:pt modelId="{FAEE0CF4-4C23-48A1-B642-710872DB4CAF}" type="pres">
      <dgm:prSet presAssocID="{A2641108-B754-43B4-849C-B4613C0D8C15}" presName="dummyConnPt" presStyleCnt="0"/>
      <dgm:spPr/>
    </dgm:pt>
    <dgm:pt modelId="{C41A1C6B-697D-4FA4-8051-245E9D882293}" type="pres">
      <dgm:prSet presAssocID="{A2641108-B754-43B4-849C-B4613C0D8C15}" presName="node" presStyleLbl="node1" presStyleIdx="4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E962C8-48C9-4C46-AE49-7DD9907DF0C0}" type="pres">
      <dgm:prSet presAssocID="{DCA1A29D-1006-414F-847C-0BF759BF5E16}" presName="sibTrans" presStyleLbl="bgSibTrans2D1" presStyleIdx="4" presStyleCnt="8"/>
      <dgm:spPr/>
      <dgm:t>
        <a:bodyPr/>
        <a:lstStyle/>
        <a:p>
          <a:endParaRPr lang="ru-RU"/>
        </a:p>
      </dgm:t>
    </dgm:pt>
    <dgm:pt modelId="{671475E2-6932-4091-826C-A57C3A4E43E5}" type="pres">
      <dgm:prSet presAssocID="{A2BBD6DB-CE35-4595-A074-1CF50B5BBA7D}" presName="compNode" presStyleCnt="0"/>
      <dgm:spPr/>
    </dgm:pt>
    <dgm:pt modelId="{86B3BF84-A1E6-4572-B228-BE773C50D541}" type="pres">
      <dgm:prSet presAssocID="{A2BBD6DB-CE35-4595-A074-1CF50B5BBA7D}" presName="dummyConnPt" presStyleCnt="0"/>
      <dgm:spPr/>
    </dgm:pt>
    <dgm:pt modelId="{DC8C04D6-99A3-410D-BCF1-4508A9578F07}" type="pres">
      <dgm:prSet presAssocID="{A2BBD6DB-CE35-4595-A074-1CF50B5BBA7D}" presName="node" presStyleLbl="node1" presStyleIdx="5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AD21B8-CBE2-4C5E-96CC-AAADBB029A32}" type="pres">
      <dgm:prSet presAssocID="{E0A0FDC2-2A40-47CC-9205-0F85F065B950}" presName="sibTrans" presStyleLbl="bgSibTrans2D1" presStyleIdx="5" presStyleCnt="8"/>
      <dgm:spPr/>
      <dgm:t>
        <a:bodyPr/>
        <a:lstStyle/>
        <a:p>
          <a:endParaRPr lang="ru-RU"/>
        </a:p>
      </dgm:t>
    </dgm:pt>
    <dgm:pt modelId="{F3FB7678-B2E5-4E99-B297-EB42596FFE10}" type="pres">
      <dgm:prSet presAssocID="{1362EF9B-0833-4648-BBDE-6AE28023FE8C}" presName="compNode" presStyleCnt="0"/>
      <dgm:spPr/>
    </dgm:pt>
    <dgm:pt modelId="{CDC97C4B-FA09-4E44-9DFD-277617C01D31}" type="pres">
      <dgm:prSet presAssocID="{1362EF9B-0833-4648-BBDE-6AE28023FE8C}" presName="dummyConnPt" presStyleCnt="0"/>
      <dgm:spPr/>
    </dgm:pt>
    <dgm:pt modelId="{7E965274-9E6B-48F2-A0AD-DFF5DCB6320A}" type="pres">
      <dgm:prSet presAssocID="{1362EF9B-0833-4648-BBDE-6AE28023FE8C}" presName="node" presStyleLbl="node1" presStyleIdx="6" presStyleCnt="9" custScaleY="1153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960B81-47F7-459A-985A-7CEE5BCD9658}" type="pres">
      <dgm:prSet presAssocID="{15A166BA-939C-40D6-9FBA-9325858B2C3E}" presName="sibTrans" presStyleLbl="bgSibTrans2D1" presStyleIdx="6" presStyleCnt="8"/>
      <dgm:spPr/>
      <dgm:t>
        <a:bodyPr/>
        <a:lstStyle/>
        <a:p>
          <a:endParaRPr lang="ru-RU"/>
        </a:p>
      </dgm:t>
    </dgm:pt>
    <dgm:pt modelId="{91FF56D8-586F-431D-AC43-ACAD76B1DC27}" type="pres">
      <dgm:prSet presAssocID="{34ADB43F-E827-4636-90F5-CAC9FBFACA3D}" presName="compNode" presStyleCnt="0"/>
      <dgm:spPr/>
    </dgm:pt>
    <dgm:pt modelId="{7E800DA1-8688-4DE0-A032-01AAA438DEFC}" type="pres">
      <dgm:prSet presAssocID="{34ADB43F-E827-4636-90F5-CAC9FBFACA3D}" presName="dummyConnPt" presStyleCnt="0"/>
      <dgm:spPr/>
    </dgm:pt>
    <dgm:pt modelId="{667D6A5D-C5A0-4303-9F16-666E2C47F6F9}" type="pres">
      <dgm:prSet presAssocID="{34ADB43F-E827-4636-90F5-CAC9FBFACA3D}" presName="node" presStyleLbl="node1" presStyleIdx="7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7A974D2-00D9-4B85-BD6E-F68BCA42DFC6}" type="pres">
      <dgm:prSet presAssocID="{EF529538-4BA6-4B8E-AD24-0E2C18BA3A89}" presName="sibTrans" presStyleLbl="bgSibTrans2D1" presStyleIdx="7" presStyleCnt="8"/>
      <dgm:spPr/>
      <dgm:t>
        <a:bodyPr/>
        <a:lstStyle/>
        <a:p>
          <a:endParaRPr lang="ru-RU"/>
        </a:p>
      </dgm:t>
    </dgm:pt>
    <dgm:pt modelId="{B8660FEA-A3C6-4823-A9F0-5BE1BAD59C29}" type="pres">
      <dgm:prSet presAssocID="{E74A3A78-CD06-4791-968E-766F1FE8AC3B}" presName="compNode" presStyleCnt="0"/>
      <dgm:spPr/>
    </dgm:pt>
    <dgm:pt modelId="{6BE5B41E-139C-455D-B76B-46674E1EDE99}" type="pres">
      <dgm:prSet presAssocID="{E74A3A78-CD06-4791-968E-766F1FE8AC3B}" presName="dummyConnPt" presStyleCnt="0"/>
      <dgm:spPr/>
    </dgm:pt>
    <dgm:pt modelId="{5A238C13-4C88-4E7E-9217-D1B176D695D4}" type="pres">
      <dgm:prSet presAssocID="{E74A3A78-CD06-4791-968E-766F1FE8AC3B}" presName="node" presStyleLbl="node1" presStyleIdx="8" presStyleCnt="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0F3FA7C-609B-4E61-8D7F-D9A90551B044}" srcId="{69CEAB86-2A8A-41CC-B5A7-21D7714083A6}" destId="{34ADB43F-E827-4636-90F5-CAC9FBFACA3D}" srcOrd="7" destOrd="0" parTransId="{3ECD9889-7805-45C8-A416-3FC1427CC997}" sibTransId="{EF529538-4BA6-4B8E-AD24-0E2C18BA3A89}"/>
    <dgm:cxn modelId="{F2EE6295-9B6A-4E18-A016-40CF9D442968}" type="presOf" srcId="{DCA1A29D-1006-414F-847C-0BF759BF5E16}" destId="{4CE962C8-48C9-4C46-AE49-7DD9907DF0C0}" srcOrd="0" destOrd="0" presId="urn:microsoft.com/office/officeart/2005/8/layout/bProcess4"/>
    <dgm:cxn modelId="{29F54DCB-CC53-49EC-AEEF-6FFA0ED09297}" type="presOf" srcId="{1362EF9B-0833-4648-BBDE-6AE28023FE8C}" destId="{7E965274-9E6B-48F2-A0AD-DFF5DCB6320A}" srcOrd="0" destOrd="0" presId="urn:microsoft.com/office/officeart/2005/8/layout/bProcess4"/>
    <dgm:cxn modelId="{B6230D75-A6A2-4FDB-BC50-41DD02B14F98}" type="presOf" srcId="{6F93A23C-DE39-47DF-9D47-A6F0CFF414E5}" destId="{81CB817E-0652-4D87-BB04-A884563FC3B5}" srcOrd="0" destOrd="0" presId="urn:microsoft.com/office/officeart/2005/8/layout/bProcess4"/>
    <dgm:cxn modelId="{29BEA28D-C76F-4C14-AAF1-59FD2DD56C45}" type="presOf" srcId="{E74A3A78-CD06-4791-968E-766F1FE8AC3B}" destId="{5A238C13-4C88-4E7E-9217-D1B176D695D4}" srcOrd="0" destOrd="0" presId="urn:microsoft.com/office/officeart/2005/8/layout/bProcess4"/>
    <dgm:cxn modelId="{C7AA08A3-6739-4BA3-8155-400991F7509C}" type="presOf" srcId="{F5661580-69FA-4FA4-8D15-735B9910C2BF}" destId="{386DF0EE-0AB8-4CF3-877D-6A3A4D19906E}" srcOrd="0" destOrd="0" presId="urn:microsoft.com/office/officeart/2005/8/layout/bProcess4"/>
    <dgm:cxn modelId="{341F99B5-39FA-4A4A-ABD8-BAFE03AFAA9B}" type="presOf" srcId="{86C0A975-A919-4A41-ACED-EEF648A2DB2C}" destId="{FD301AC5-31B8-49F6-B105-377DE21F542E}" srcOrd="0" destOrd="0" presId="urn:microsoft.com/office/officeart/2005/8/layout/bProcess4"/>
    <dgm:cxn modelId="{908C7932-17BF-4130-BA7B-0F907D50B486}" type="presOf" srcId="{34ADB43F-E827-4636-90F5-CAC9FBFACA3D}" destId="{667D6A5D-C5A0-4303-9F16-666E2C47F6F9}" srcOrd="0" destOrd="0" presId="urn:microsoft.com/office/officeart/2005/8/layout/bProcess4"/>
    <dgm:cxn modelId="{2D378B2E-0B21-4F78-9592-3BAAF1C321C1}" type="presOf" srcId="{2335B12C-306A-405F-8C77-2F5AF6CFC257}" destId="{54EB3D0B-115F-4A40-8D2D-E79C3B5B0ACC}" srcOrd="0" destOrd="0" presId="urn:microsoft.com/office/officeart/2005/8/layout/bProcess4"/>
    <dgm:cxn modelId="{0E39A0D5-9427-4B65-A584-C4A53897401E}" srcId="{69CEAB86-2A8A-41CC-B5A7-21D7714083A6}" destId="{A2641108-B754-43B4-849C-B4613C0D8C15}" srcOrd="4" destOrd="0" parTransId="{36249E6D-4A91-4F42-B07C-C0E2E84839F8}" sibTransId="{DCA1A29D-1006-414F-847C-0BF759BF5E16}"/>
    <dgm:cxn modelId="{25D2FC09-9C6C-41C1-B0FF-5E1BF3D76124}" srcId="{69CEAB86-2A8A-41CC-B5A7-21D7714083A6}" destId="{1362EF9B-0833-4648-BBDE-6AE28023FE8C}" srcOrd="6" destOrd="0" parTransId="{E446BCDC-13E1-4529-AA39-119B2E97E253}" sibTransId="{15A166BA-939C-40D6-9FBA-9325858B2C3E}"/>
    <dgm:cxn modelId="{490EDBA1-FD6D-4826-8FF8-DBD093E6A0C5}" type="presOf" srcId="{EDC7D511-C9D9-414C-83E2-471C9B789A6C}" destId="{E715C8BE-B3FA-4745-8C13-1106297161D1}" srcOrd="0" destOrd="0" presId="urn:microsoft.com/office/officeart/2005/8/layout/bProcess4"/>
    <dgm:cxn modelId="{740604E5-307D-4A3B-B68A-59570E62E610}" srcId="{69CEAB86-2A8A-41CC-B5A7-21D7714083A6}" destId="{F5661580-69FA-4FA4-8D15-735B9910C2BF}" srcOrd="0" destOrd="0" parTransId="{BE1F5925-CFAC-46B4-8EF3-E8CAD9642EFC}" sibTransId="{EDC7D511-C9D9-414C-83E2-471C9B789A6C}"/>
    <dgm:cxn modelId="{94DBDCBD-CFE8-4F64-A5BF-7B205DF6F3D5}" type="presOf" srcId="{EF529538-4BA6-4B8E-AD24-0E2C18BA3A89}" destId="{C7A974D2-00D9-4B85-BD6E-F68BCA42DFC6}" srcOrd="0" destOrd="0" presId="urn:microsoft.com/office/officeart/2005/8/layout/bProcess4"/>
    <dgm:cxn modelId="{FB476648-28AC-4005-A8C6-254E7E079C77}" srcId="{69CEAB86-2A8A-41CC-B5A7-21D7714083A6}" destId="{A2BBD6DB-CE35-4595-A074-1CF50B5BBA7D}" srcOrd="5" destOrd="0" parTransId="{FBFA3FF3-4573-4B8D-B01C-51AD00842684}" sibTransId="{E0A0FDC2-2A40-47CC-9205-0F85F065B950}"/>
    <dgm:cxn modelId="{016752BF-6642-4710-8413-2E5FE5F820C7}" type="presOf" srcId="{E0A0FDC2-2A40-47CC-9205-0F85F065B950}" destId="{CFAD21B8-CBE2-4C5E-96CC-AAADBB029A32}" srcOrd="0" destOrd="0" presId="urn:microsoft.com/office/officeart/2005/8/layout/bProcess4"/>
    <dgm:cxn modelId="{792FDBCC-D938-406E-9364-C5194419CB97}" type="presOf" srcId="{15A166BA-939C-40D6-9FBA-9325858B2C3E}" destId="{7D960B81-47F7-459A-985A-7CEE5BCD9658}" srcOrd="0" destOrd="0" presId="urn:microsoft.com/office/officeart/2005/8/layout/bProcess4"/>
    <dgm:cxn modelId="{487DD53B-AC2A-4397-902E-A0C2569ECDAC}" srcId="{69CEAB86-2A8A-41CC-B5A7-21D7714083A6}" destId="{2335B12C-306A-405F-8C77-2F5AF6CFC257}" srcOrd="1" destOrd="0" parTransId="{0074DCFE-EA5E-4484-AF59-3BE2AE0BBD5D}" sibTransId="{E8F1B404-D8B4-44C8-A7DF-2B5F832A0BBA}"/>
    <dgm:cxn modelId="{D4EBA880-D38E-4BF4-ADE7-47C0FA562E66}" srcId="{69CEAB86-2A8A-41CC-B5A7-21D7714083A6}" destId="{6F93A23C-DE39-47DF-9D47-A6F0CFF414E5}" srcOrd="2" destOrd="0" parTransId="{B6F54D61-9BA5-438C-A15E-58533D5FEBF3}" sibTransId="{44100F30-B393-4D04-BA99-2F262393BA5D}"/>
    <dgm:cxn modelId="{4E5E32E7-5687-4167-BA5F-FE5BE79DCAD6}" type="presOf" srcId="{E8F1B404-D8B4-44C8-A7DF-2B5F832A0BBA}" destId="{AA1BE9BB-173C-4D93-880B-989AF9AC228B}" srcOrd="0" destOrd="0" presId="urn:microsoft.com/office/officeart/2005/8/layout/bProcess4"/>
    <dgm:cxn modelId="{963F3A34-13BF-4A33-940A-3EBAB927F27A}" type="presOf" srcId="{0858667D-C511-4CF3-AA3F-BB6F92FECE6A}" destId="{BF8A7323-C346-43B2-A222-7B8569A0A41E}" srcOrd="0" destOrd="0" presId="urn:microsoft.com/office/officeart/2005/8/layout/bProcess4"/>
    <dgm:cxn modelId="{34C5DC79-3A1B-4646-AE53-BD6C0B2E67A5}" type="presOf" srcId="{A2BBD6DB-CE35-4595-A074-1CF50B5BBA7D}" destId="{DC8C04D6-99A3-410D-BCF1-4508A9578F07}" srcOrd="0" destOrd="0" presId="urn:microsoft.com/office/officeart/2005/8/layout/bProcess4"/>
    <dgm:cxn modelId="{A8CBEE39-911E-41DB-A7ED-43F37F82499A}" srcId="{69CEAB86-2A8A-41CC-B5A7-21D7714083A6}" destId="{E74A3A78-CD06-4791-968E-766F1FE8AC3B}" srcOrd="8" destOrd="0" parTransId="{6D355396-484E-471D-8F95-1E58B5CAD174}" sibTransId="{8FAC7DC9-53FB-4BFF-B2DE-978D59823EE3}"/>
    <dgm:cxn modelId="{3A11341D-E0BB-468D-94C6-8ACADB04AA04}" type="presOf" srcId="{A2641108-B754-43B4-849C-B4613C0D8C15}" destId="{C41A1C6B-697D-4FA4-8051-245E9D882293}" srcOrd="0" destOrd="0" presId="urn:microsoft.com/office/officeart/2005/8/layout/bProcess4"/>
    <dgm:cxn modelId="{294B1E4C-171F-44EE-98A0-A7D3185C24B9}" type="presOf" srcId="{69CEAB86-2A8A-41CC-B5A7-21D7714083A6}" destId="{0E7DF624-065F-467F-8205-10B8BE7B7918}" srcOrd="0" destOrd="0" presId="urn:microsoft.com/office/officeart/2005/8/layout/bProcess4"/>
    <dgm:cxn modelId="{EB9081AD-DA5F-4729-BFEA-40D0498FC0CB}" type="presOf" srcId="{44100F30-B393-4D04-BA99-2F262393BA5D}" destId="{0EBDC7C1-F0C1-48A0-A6EA-2C218B92CC40}" srcOrd="0" destOrd="0" presId="urn:microsoft.com/office/officeart/2005/8/layout/bProcess4"/>
    <dgm:cxn modelId="{C639ABB1-C579-46D7-9506-B6CAE4539942}" srcId="{69CEAB86-2A8A-41CC-B5A7-21D7714083A6}" destId="{0858667D-C511-4CF3-AA3F-BB6F92FECE6A}" srcOrd="3" destOrd="0" parTransId="{0B517A9A-7E57-455C-9BBE-CE0AF12EC5C8}" sibTransId="{86C0A975-A919-4A41-ACED-EEF648A2DB2C}"/>
    <dgm:cxn modelId="{A2807C1C-682D-45E2-849B-30F1590E1781}" type="presParOf" srcId="{0E7DF624-065F-467F-8205-10B8BE7B7918}" destId="{9F0922A1-F11E-436F-B7F6-9F4A9F0D47D0}" srcOrd="0" destOrd="0" presId="urn:microsoft.com/office/officeart/2005/8/layout/bProcess4"/>
    <dgm:cxn modelId="{9AC911DE-33ED-4F33-A4E7-1D307F9F35E9}" type="presParOf" srcId="{9F0922A1-F11E-436F-B7F6-9F4A9F0D47D0}" destId="{25364C38-9A48-4BC8-B7FA-DB862B19BF15}" srcOrd="0" destOrd="0" presId="urn:microsoft.com/office/officeart/2005/8/layout/bProcess4"/>
    <dgm:cxn modelId="{8E98549C-CB7A-4E72-A0F4-5EEA261BC115}" type="presParOf" srcId="{9F0922A1-F11E-436F-B7F6-9F4A9F0D47D0}" destId="{386DF0EE-0AB8-4CF3-877D-6A3A4D19906E}" srcOrd="1" destOrd="0" presId="urn:microsoft.com/office/officeart/2005/8/layout/bProcess4"/>
    <dgm:cxn modelId="{FFCAFBE3-4527-4BA0-AB58-E053F3D4AA32}" type="presParOf" srcId="{0E7DF624-065F-467F-8205-10B8BE7B7918}" destId="{E715C8BE-B3FA-4745-8C13-1106297161D1}" srcOrd="1" destOrd="0" presId="urn:microsoft.com/office/officeart/2005/8/layout/bProcess4"/>
    <dgm:cxn modelId="{392C7AC1-DD0B-4795-84ED-2827F3E48A9B}" type="presParOf" srcId="{0E7DF624-065F-467F-8205-10B8BE7B7918}" destId="{BD1A9415-B91C-49F5-A50A-32F799CEB32E}" srcOrd="2" destOrd="0" presId="urn:microsoft.com/office/officeart/2005/8/layout/bProcess4"/>
    <dgm:cxn modelId="{2D62D210-54A5-4B33-8EE8-B2700ABB679E}" type="presParOf" srcId="{BD1A9415-B91C-49F5-A50A-32F799CEB32E}" destId="{69AE0687-A870-4E09-B9B6-CE9E8AFA3669}" srcOrd="0" destOrd="0" presId="urn:microsoft.com/office/officeart/2005/8/layout/bProcess4"/>
    <dgm:cxn modelId="{4A9D4CC7-0B41-4CB6-83ED-049D93EA13AA}" type="presParOf" srcId="{BD1A9415-B91C-49F5-A50A-32F799CEB32E}" destId="{54EB3D0B-115F-4A40-8D2D-E79C3B5B0ACC}" srcOrd="1" destOrd="0" presId="urn:microsoft.com/office/officeart/2005/8/layout/bProcess4"/>
    <dgm:cxn modelId="{291B8669-6F31-4CBC-9204-EFAB18991D39}" type="presParOf" srcId="{0E7DF624-065F-467F-8205-10B8BE7B7918}" destId="{AA1BE9BB-173C-4D93-880B-989AF9AC228B}" srcOrd="3" destOrd="0" presId="urn:microsoft.com/office/officeart/2005/8/layout/bProcess4"/>
    <dgm:cxn modelId="{855BBF1A-C1BB-4E99-B6FC-07558F12D624}" type="presParOf" srcId="{0E7DF624-065F-467F-8205-10B8BE7B7918}" destId="{B432ACD3-13CD-458F-B872-ED6DD49EAC9D}" srcOrd="4" destOrd="0" presId="urn:microsoft.com/office/officeart/2005/8/layout/bProcess4"/>
    <dgm:cxn modelId="{B9C97175-677D-449D-A491-5735FE69E017}" type="presParOf" srcId="{B432ACD3-13CD-458F-B872-ED6DD49EAC9D}" destId="{CE66A93D-BB40-44CF-9716-CAD9A594A19E}" srcOrd="0" destOrd="0" presId="urn:microsoft.com/office/officeart/2005/8/layout/bProcess4"/>
    <dgm:cxn modelId="{9580D7E5-6C1D-4286-BD1C-953AC471BF2C}" type="presParOf" srcId="{B432ACD3-13CD-458F-B872-ED6DD49EAC9D}" destId="{81CB817E-0652-4D87-BB04-A884563FC3B5}" srcOrd="1" destOrd="0" presId="urn:microsoft.com/office/officeart/2005/8/layout/bProcess4"/>
    <dgm:cxn modelId="{EC41EE3A-BBC1-4078-BAF1-C62DCFABD19C}" type="presParOf" srcId="{0E7DF624-065F-467F-8205-10B8BE7B7918}" destId="{0EBDC7C1-F0C1-48A0-A6EA-2C218B92CC40}" srcOrd="5" destOrd="0" presId="urn:microsoft.com/office/officeart/2005/8/layout/bProcess4"/>
    <dgm:cxn modelId="{0BEC373F-D703-45C3-9633-CA98D01561C3}" type="presParOf" srcId="{0E7DF624-065F-467F-8205-10B8BE7B7918}" destId="{EF91EFC2-EB05-4612-B0A0-1A19D2886499}" srcOrd="6" destOrd="0" presId="urn:microsoft.com/office/officeart/2005/8/layout/bProcess4"/>
    <dgm:cxn modelId="{24D9578C-22FC-4127-A3FC-C4F7C69AEF29}" type="presParOf" srcId="{EF91EFC2-EB05-4612-B0A0-1A19D2886499}" destId="{31F37727-4F0D-459C-8D40-E7202055DB0F}" srcOrd="0" destOrd="0" presId="urn:microsoft.com/office/officeart/2005/8/layout/bProcess4"/>
    <dgm:cxn modelId="{00302B36-74B7-4C95-8A4F-F12FF33A0E7E}" type="presParOf" srcId="{EF91EFC2-EB05-4612-B0A0-1A19D2886499}" destId="{BF8A7323-C346-43B2-A222-7B8569A0A41E}" srcOrd="1" destOrd="0" presId="urn:microsoft.com/office/officeart/2005/8/layout/bProcess4"/>
    <dgm:cxn modelId="{1DCFB07F-83FA-48B3-97CB-DABF6259E2FE}" type="presParOf" srcId="{0E7DF624-065F-467F-8205-10B8BE7B7918}" destId="{FD301AC5-31B8-49F6-B105-377DE21F542E}" srcOrd="7" destOrd="0" presId="urn:microsoft.com/office/officeart/2005/8/layout/bProcess4"/>
    <dgm:cxn modelId="{726FDB70-E5C8-49CB-8B0F-E096141EF7E0}" type="presParOf" srcId="{0E7DF624-065F-467F-8205-10B8BE7B7918}" destId="{18D78770-E466-4DBA-BAAB-22256EFE426D}" srcOrd="8" destOrd="0" presId="urn:microsoft.com/office/officeart/2005/8/layout/bProcess4"/>
    <dgm:cxn modelId="{C485FE5D-35E2-4BEB-B9B8-C342FEC67D55}" type="presParOf" srcId="{18D78770-E466-4DBA-BAAB-22256EFE426D}" destId="{FAEE0CF4-4C23-48A1-B642-710872DB4CAF}" srcOrd="0" destOrd="0" presId="urn:microsoft.com/office/officeart/2005/8/layout/bProcess4"/>
    <dgm:cxn modelId="{7D328878-4A4B-4355-ADCE-99A4F7B4B8C9}" type="presParOf" srcId="{18D78770-E466-4DBA-BAAB-22256EFE426D}" destId="{C41A1C6B-697D-4FA4-8051-245E9D882293}" srcOrd="1" destOrd="0" presId="urn:microsoft.com/office/officeart/2005/8/layout/bProcess4"/>
    <dgm:cxn modelId="{FCAC3A04-4AF9-4292-97B4-7775D5D92D85}" type="presParOf" srcId="{0E7DF624-065F-467F-8205-10B8BE7B7918}" destId="{4CE962C8-48C9-4C46-AE49-7DD9907DF0C0}" srcOrd="9" destOrd="0" presId="urn:microsoft.com/office/officeart/2005/8/layout/bProcess4"/>
    <dgm:cxn modelId="{71751147-0EE8-4126-823D-85CE3BE519B5}" type="presParOf" srcId="{0E7DF624-065F-467F-8205-10B8BE7B7918}" destId="{671475E2-6932-4091-826C-A57C3A4E43E5}" srcOrd="10" destOrd="0" presId="urn:microsoft.com/office/officeart/2005/8/layout/bProcess4"/>
    <dgm:cxn modelId="{0EB49E85-F640-4BAE-A152-3BBF963012B0}" type="presParOf" srcId="{671475E2-6932-4091-826C-A57C3A4E43E5}" destId="{86B3BF84-A1E6-4572-B228-BE773C50D541}" srcOrd="0" destOrd="0" presId="urn:microsoft.com/office/officeart/2005/8/layout/bProcess4"/>
    <dgm:cxn modelId="{9A45261F-D154-417E-9EE2-775D02D98D23}" type="presParOf" srcId="{671475E2-6932-4091-826C-A57C3A4E43E5}" destId="{DC8C04D6-99A3-410D-BCF1-4508A9578F07}" srcOrd="1" destOrd="0" presId="urn:microsoft.com/office/officeart/2005/8/layout/bProcess4"/>
    <dgm:cxn modelId="{47EC9FE5-F3E0-4454-B47F-F1F044762E2A}" type="presParOf" srcId="{0E7DF624-065F-467F-8205-10B8BE7B7918}" destId="{CFAD21B8-CBE2-4C5E-96CC-AAADBB029A32}" srcOrd="11" destOrd="0" presId="urn:microsoft.com/office/officeart/2005/8/layout/bProcess4"/>
    <dgm:cxn modelId="{FC1DE741-3825-40F2-ABC4-F1DC2142355A}" type="presParOf" srcId="{0E7DF624-065F-467F-8205-10B8BE7B7918}" destId="{F3FB7678-B2E5-4E99-B297-EB42596FFE10}" srcOrd="12" destOrd="0" presId="urn:microsoft.com/office/officeart/2005/8/layout/bProcess4"/>
    <dgm:cxn modelId="{B7035700-0AF1-46CF-939A-ADF5E3E5469D}" type="presParOf" srcId="{F3FB7678-B2E5-4E99-B297-EB42596FFE10}" destId="{CDC97C4B-FA09-4E44-9DFD-277617C01D31}" srcOrd="0" destOrd="0" presId="urn:microsoft.com/office/officeart/2005/8/layout/bProcess4"/>
    <dgm:cxn modelId="{9E895AE3-9423-4F8E-9E5F-EC7B7B36C56B}" type="presParOf" srcId="{F3FB7678-B2E5-4E99-B297-EB42596FFE10}" destId="{7E965274-9E6B-48F2-A0AD-DFF5DCB6320A}" srcOrd="1" destOrd="0" presId="urn:microsoft.com/office/officeart/2005/8/layout/bProcess4"/>
    <dgm:cxn modelId="{F5C39697-636C-48FD-8EBE-9E118F756467}" type="presParOf" srcId="{0E7DF624-065F-467F-8205-10B8BE7B7918}" destId="{7D960B81-47F7-459A-985A-7CEE5BCD9658}" srcOrd="13" destOrd="0" presId="urn:microsoft.com/office/officeart/2005/8/layout/bProcess4"/>
    <dgm:cxn modelId="{92A247C5-5973-4274-8775-55563CFD7F6D}" type="presParOf" srcId="{0E7DF624-065F-467F-8205-10B8BE7B7918}" destId="{91FF56D8-586F-431D-AC43-ACAD76B1DC27}" srcOrd="14" destOrd="0" presId="urn:microsoft.com/office/officeart/2005/8/layout/bProcess4"/>
    <dgm:cxn modelId="{D5C43FE6-D5DA-4CB6-8BAE-2F7F67860C99}" type="presParOf" srcId="{91FF56D8-586F-431D-AC43-ACAD76B1DC27}" destId="{7E800DA1-8688-4DE0-A032-01AAA438DEFC}" srcOrd="0" destOrd="0" presId="urn:microsoft.com/office/officeart/2005/8/layout/bProcess4"/>
    <dgm:cxn modelId="{47E27613-9F36-4E2A-A357-1948FB88785D}" type="presParOf" srcId="{91FF56D8-586F-431D-AC43-ACAD76B1DC27}" destId="{667D6A5D-C5A0-4303-9F16-666E2C47F6F9}" srcOrd="1" destOrd="0" presId="urn:microsoft.com/office/officeart/2005/8/layout/bProcess4"/>
    <dgm:cxn modelId="{B1D71BDD-D68D-4CEB-8F7C-B90D16B8CEA9}" type="presParOf" srcId="{0E7DF624-065F-467F-8205-10B8BE7B7918}" destId="{C7A974D2-00D9-4B85-BD6E-F68BCA42DFC6}" srcOrd="15" destOrd="0" presId="urn:microsoft.com/office/officeart/2005/8/layout/bProcess4"/>
    <dgm:cxn modelId="{51254794-7B49-4004-998F-F9F1A21457BC}" type="presParOf" srcId="{0E7DF624-065F-467F-8205-10B8BE7B7918}" destId="{B8660FEA-A3C6-4823-A9F0-5BE1BAD59C29}" srcOrd="16" destOrd="0" presId="urn:microsoft.com/office/officeart/2005/8/layout/bProcess4"/>
    <dgm:cxn modelId="{64F40BAB-6A2E-4183-84B7-77F1737D2CD2}" type="presParOf" srcId="{B8660FEA-A3C6-4823-A9F0-5BE1BAD59C29}" destId="{6BE5B41E-139C-455D-B76B-46674E1EDE99}" srcOrd="0" destOrd="0" presId="urn:microsoft.com/office/officeart/2005/8/layout/bProcess4"/>
    <dgm:cxn modelId="{12982F15-005E-440E-A18D-DDCC774B5AB8}" type="presParOf" srcId="{B8660FEA-A3C6-4823-A9F0-5BE1BAD59C29}" destId="{5A238C13-4C88-4E7E-9217-D1B176D695D4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FC63311A-3ADA-4EA8-906D-412EC16E6EDC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F41E2B94-BB99-413E-840C-2C0B2A8049F0}">
      <dgm:prSet phldrT="[Текст]" custT="1"/>
      <dgm:spPr/>
      <dgm:t>
        <a:bodyPr/>
        <a:lstStyle/>
        <a:p>
          <a:r>
            <a:rPr lang="ru-RU" sz="2400" dirty="0" err="1">
              <a:latin typeface="Arial Narrow" pitchFamily="34" charset="0"/>
            </a:rPr>
            <a:t>вивчення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усіх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облікових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документів</a:t>
          </a:r>
          <a:r>
            <a:rPr lang="ru-RU" sz="2400" dirty="0">
              <a:latin typeface="Arial Narrow" pitchFamily="34" charset="0"/>
            </a:rPr>
            <a:t>, на </a:t>
          </a:r>
          <a:r>
            <a:rPr lang="ru-RU" sz="2400" dirty="0" err="1">
              <a:latin typeface="Arial Narrow" pitchFamily="34" charset="0"/>
            </a:rPr>
            <a:t>підставі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яких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видавалися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справи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із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архівосховища</a:t>
          </a:r>
          <a:r>
            <a:rPr lang="ru-RU" sz="2400" dirty="0">
              <a:latin typeface="Arial Narrow" pitchFamily="34" charset="0"/>
            </a:rPr>
            <a:t>;</a:t>
          </a:r>
          <a:endParaRPr lang="uk-UA" sz="2400" dirty="0">
            <a:latin typeface="Arial Narrow" pitchFamily="34" charset="0"/>
          </a:endParaRPr>
        </a:p>
      </dgm:t>
    </dgm:pt>
    <dgm:pt modelId="{A117E59E-2D4F-4324-A30C-BD3653B1928C}" type="parTrans" cxnId="{2694948D-CAF6-485B-B77C-69CDF0909DB8}">
      <dgm:prSet/>
      <dgm:spPr/>
      <dgm:t>
        <a:bodyPr/>
        <a:lstStyle/>
        <a:p>
          <a:endParaRPr lang="uk-UA"/>
        </a:p>
      </dgm:t>
    </dgm:pt>
    <dgm:pt modelId="{01544F4B-74AA-4D92-BFB7-C08685E9F6FF}" type="sibTrans" cxnId="{2694948D-CAF6-485B-B77C-69CDF0909DB8}">
      <dgm:prSet/>
      <dgm:spPr/>
      <dgm:t>
        <a:bodyPr/>
        <a:lstStyle/>
        <a:p>
          <a:endParaRPr lang="uk-UA"/>
        </a:p>
      </dgm:t>
    </dgm:pt>
    <dgm:pt modelId="{E840ECA6-7B8E-4126-AE78-19A653D5DD12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dirty="0" err="1">
              <a:latin typeface="Arial Narrow" pitchFamily="34" charset="0"/>
            </a:rPr>
            <a:t>організація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розшуку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невиявлених</a:t>
          </a:r>
          <a:r>
            <a:rPr lang="ru-RU" sz="2400" dirty="0">
              <a:latin typeface="Arial Narrow" pitchFamily="34" charset="0"/>
            </a:rPr>
            <a:t> справ у </a:t>
          </a:r>
          <a:r>
            <a:rPr lang="ru-RU" sz="2400" dirty="0" err="1">
              <a:latin typeface="Arial Narrow" pitchFamily="34" charset="0"/>
            </a:rPr>
            <a:t>структурних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підрозділах</a:t>
          </a:r>
          <a:r>
            <a:rPr lang="ru-RU" sz="2400" dirty="0">
              <a:latin typeface="Arial Narrow" pitchFamily="34" charset="0"/>
            </a:rPr>
            <a:t>;</a:t>
          </a:r>
          <a:endParaRPr lang="uk-UA" sz="2400" dirty="0">
            <a:latin typeface="Arial Narrow" pitchFamily="34" charset="0"/>
          </a:endParaRPr>
        </a:p>
      </dgm:t>
    </dgm:pt>
    <dgm:pt modelId="{23B35C92-1D87-4A4E-8224-AF165806D83F}" type="parTrans" cxnId="{E652D3FC-6573-4875-BE44-06C389D86AE8}">
      <dgm:prSet/>
      <dgm:spPr/>
      <dgm:t>
        <a:bodyPr/>
        <a:lstStyle/>
        <a:p>
          <a:endParaRPr lang="uk-UA"/>
        </a:p>
      </dgm:t>
    </dgm:pt>
    <dgm:pt modelId="{D265D3DC-B59F-46E3-B394-72D2E6D9DFB8}" type="sibTrans" cxnId="{E652D3FC-6573-4875-BE44-06C389D86AE8}">
      <dgm:prSet/>
      <dgm:spPr/>
      <dgm:t>
        <a:bodyPr/>
        <a:lstStyle/>
        <a:p>
          <a:endParaRPr lang="uk-UA"/>
        </a:p>
      </dgm:t>
    </dgm:pt>
    <dgm:pt modelId="{775E8210-F578-47A8-86AB-FACCC7B8BE9B}">
      <dgm:prSet phldrT="[Текст]" custT="1"/>
      <dgm:spPr/>
      <dgm:t>
        <a:bodyPr/>
        <a:lstStyle/>
        <a:p>
          <a:r>
            <a:rPr lang="ru-RU" sz="2400" dirty="0">
              <a:latin typeface="Arial Narrow" pitchFamily="34" charset="0"/>
            </a:rPr>
            <a:t>перегляд </a:t>
          </a:r>
          <a:r>
            <a:rPr lang="ru-RU" sz="2400" dirty="0" err="1">
              <a:latin typeface="Arial Narrow" pitchFamily="34" charset="0"/>
            </a:rPr>
            <a:t>правильності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підкладання</a:t>
          </a:r>
          <a:r>
            <a:rPr lang="ru-RU" sz="2400" dirty="0">
              <a:latin typeface="Arial Narrow" pitchFamily="34" charset="0"/>
            </a:rPr>
            <a:t> справ, </a:t>
          </a:r>
          <a:r>
            <a:rPr lang="ru-RU" sz="2400" dirty="0" err="1">
              <a:latin typeface="Arial Narrow" pitchFamily="34" charset="0"/>
            </a:rPr>
            <a:t>номери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яких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схожі</a:t>
          </a:r>
          <a:r>
            <a:rPr lang="ru-RU" sz="2400" dirty="0">
              <a:latin typeface="Arial Narrow" pitchFamily="34" charset="0"/>
            </a:rPr>
            <a:t> з номерами </a:t>
          </a:r>
          <a:r>
            <a:rPr lang="ru-RU" sz="2400" dirty="0" err="1">
              <a:latin typeface="Arial Narrow" pitchFamily="34" charset="0"/>
            </a:rPr>
            <a:t>невиявлених</a:t>
          </a:r>
          <a:r>
            <a:rPr lang="ru-RU" sz="2400" dirty="0">
              <a:latin typeface="Arial Narrow" pitchFamily="34" charset="0"/>
            </a:rPr>
            <a:t> справ;</a:t>
          </a:r>
          <a:endParaRPr lang="uk-UA" sz="2400" dirty="0">
            <a:latin typeface="Arial Narrow" pitchFamily="34" charset="0"/>
          </a:endParaRPr>
        </a:p>
      </dgm:t>
    </dgm:pt>
    <dgm:pt modelId="{F4704884-0641-449A-9095-51E4059B5201}" type="parTrans" cxnId="{C9407F8C-AB13-4C06-96B0-3CA5682B4CD9}">
      <dgm:prSet/>
      <dgm:spPr/>
      <dgm:t>
        <a:bodyPr/>
        <a:lstStyle/>
        <a:p>
          <a:endParaRPr lang="uk-UA"/>
        </a:p>
      </dgm:t>
    </dgm:pt>
    <dgm:pt modelId="{92A736D1-8247-4AC7-B97D-C1D9AC7F12D1}" type="sibTrans" cxnId="{C9407F8C-AB13-4C06-96B0-3CA5682B4CD9}">
      <dgm:prSet/>
      <dgm:spPr/>
      <dgm:t>
        <a:bodyPr/>
        <a:lstStyle/>
        <a:p>
          <a:endParaRPr lang="uk-UA"/>
        </a:p>
      </dgm:t>
    </dgm:pt>
    <dgm:pt modelId="{34EF528A-0F1D-47D7-93A0-BE2CD164457E}">
      <dgm:prSet custT="1"/>
      <dgm:spPr/>
      <dgm:t>
        <a:bodyPr/>
        <a:lstStyle/>
        <a:p>
          <a:r>
            <a:rPr lang="ru-RU" sz="2400" dirty="0" err="1">
              <a:latin typeface="Arial Narrow" pitchFamily="34" charset="0"/>
            </a:rPr>
            <a:t>перевірка</a:t>
          </a:r>
          <a:r>
            <a:rPr lang="ru-RU" sz="2400" dirty="0">
              <a:latin typeface="Arial Narrow" pitchFamily="34" charset="0"/>
            </a:rPr>
            <a:t> справ у фондах, </a:t>
          </a:r>
          <a:r>
            <a:rPr lang="ru-RU" sz="2400" dirty="0" err="1">
              <a:latin typeface="Arial Narrow" pitchFamily="34" charset="0"/>
            </a:rPr>
            <a:t>що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знаходяться</a:t>
          </a:r>
          <a:r>
            <a:rPr lang="ru-RU" sz="2400" dirty="0">
              <a:latin typeface="Arial Narrow" pitchFamily="34" charset="0"/>
            </a:rPr>
            <a:t> </a:t>
          </a:r>
          <a:r>
            <a:rPr lang="ru-RU" sz="2400" dirty="0" err="1">
              <a:latin typeface="Arial Narrow" pitchFamily="34" charset="0"/>
            </a:rPr>
            <a:t>поруч</a:t>
          </a:r>
          <a:r>
            <a:rPr lang="ru-RU" sz="2400" dirty="0">
              <a:latin typeface="Arial Narrow" pitchFamily="34" charset="0"/>
            </a:rPr>
            <a:t>;</a:t>
          </a:r>
          <a:endParaRPr lang="uk-UA" sz="2400" dirty="0">
            <a:latin typeface="Arial Narrow" pitchFamily="34" charset="0"/>
          </a:endParaRPr>
        </a:p>
      </dgm:t>
    </dgm:pt>
    <dgm:pt modelId="{A556914C-37FD-49F5-B467-897F457B8391}" type="parTrans" cxnId="{8D265E83-38B4-40E4-A83D-31A575CB641F}">
      <dgm:prSet/>
      <dgm:spPr/>
      <dgm:t>
        <a:bodyPr/>
        <a:lstStyle/>
        <a:p>
          <a:endParaRPr lang="uk-UA"/>
        </a:p>
      </dgm:t>
    </dgm:pt>
    <dgm:pt modelId="{6CE3B334-5472-44CC-85E9-3294BDF42C6D}" type="sibTrans" cxnId="{8D265E83-38B4-40E4-A83D-31A575CB641F}">
      <dgm:prSet/>
      <dgm:spPr/>
      <dgm:t>
        <a:bodyPr/>
        <a:lstStyle/>
        <a:p>
          <a:endParaRPr lang="uk-UA"/>
        </a:p>
      </dgm:t>
    </dgm:pt>
    <dgm:pt modelId="{DCD307C7-7DBE-4F45-BE7D-19414A88CF9D}">
      <dgm:prSet phldrT="[Текст]" custT="1"/>
      <dgm:spPr/>
      <dgm:t>
        <a:bodyPr/>
        <a:lstStyle/>
        <a:p>
          <a:r>
            <a:rPr lang="uk-UA" sz="2400" dirty="0">
              <a:latin typeface="Arial Narrow" pitchFamily="34" charset="0"/>
            </a:rPr>
            <a:t>вивчення справи фонду.</a:t>
          </a:r>
        </a:p>
      </dgm:t>
    </dgm:pt>
    <dgm:pt modelId="{CDB96D2F-CBD3-413A-A915-01D8A94E397A}" type="parTrans" cxnId="{5AB9411A-94BB-4F65-832A-7E19CACF84F1}">
      <dgm:prSet/>
      <dgm:spPr/>
      <dgm:t>
        <a:bodyPr/>
        <a:lstStyle/>
        <a:p>
          <a:endParaRPr lang="uk-UA"/>
        </a:p>
      </dgm:t>
    </dgm:pt>
    <dgm:pt modelId="{C7142FD3-F7D5-41AC-A261-FE7C1625D42C}" type="sibTrans" cxnId="{5AB9411A-94BB-4F65-832A-7E19CACF84F1}">
      <dgm:prSet/>
      <dgm:spPr/>
      <dgm:t>
        <a:bodyPr/>
        <a:lstStyle/>
        <a:p>
          <a:endParaRPr lang="uk-UA"/>
        </a:p>
      </dgm:t>
    </dgm:pt>
    <dgm:pt modelId="{F9C683D1-0AE5-460A-92E9-BA13ED755D43}" type="pres">
      <dgm:prSet presAssocID="{FC63311A-3ADA-4EA8-906D-412EC16E6EDC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146D909D-B1BC-4B1E-A571-08B3168C985F}" type="pres">
      <dgm:prSet presAssocID="{F41E2B94-BB99-413E-840C-2C0B2A8049F0}" presName="parentLin" presStyleCnt="0"/>
      <dgm:spPr/>
    </dgm:pt>
    <dgm:pt modelId="{63090D84-DBDB-4AB3-A62C-7DE027B0F561}" type="pres">
      <dgm:prSet presAssocID="{F41E2B94-BB99-413E-840C-2C0B2A8049F0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B91FDA60-9538-42AF-B72B-0764AE2CB73A}" type="pres">
      <dgm:prSet presAssocID="{F41E2B94-BB99-413E-840C-2C0B2A8049F0}" presName="parentText" presStyleLbl="node1" presStyleIdx="0" presStyleCnt="5" custScaleX="1220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0C8C75-46B1-4800-8770-F4FB31C78C6E}" type="pres">
      <dgm:prSet presAssocID="{F41E2B94-BB99-413E-840C-2C0B2A8049F0}" presName="negativeSpace" presStyleCnt="0"/>
      <dgm:spPr/>
    </dgm:pt>
    <dgm:pt modelId="{1583473A-74F4-4B07-AD46-163673608EA9}" type="pres">
      <dgm:prSet presAssocID="{F41E2B94-BB99-413E-840C-2C0B2A8049F0}" presName="childText" presStyleLbl="conFgAcc1" presStyleIdx="0" presStyleCnt="5">
        <dgm:presLayoutVars>
          <dgm:bulletEnabled val="1"/>
        </dgm:presLayoutVars>
      </dgm:prSet>
      <dgm:spPr/>
    </dgm:pt>
    <dgm:pt modelId="{23C5640C-1F92-4DF9-88B8-915C2462EF30}" type="pres">
      <dgm:prSet presAssocID="{01544F4B-74AA-4D92-BFB7-C08685E9F6FF}" presName="spaceBetweenRectangles" presStyleCnt="0"/>
      <dgm:spPr/>
    </dgm:pt>
    <dgm:pt modelId="{EBFDEB4E-C4C9-4BF3-AC0A-303790B8F015}" type="pres">
      <dgm:prSet presAssocID="{E840ECA6-7B8E-4126-AE78-19A653D5DD12}" presName="parentLin" presStyleCnt="0"/>
      <dgm:spPr/>
    </dgm:pt>
    <dgm:pt modelId="{D17A475D-47CD-402A-92E3-EEFB5636B173}" type="pres">
      <dgm:prSet presAssocID="{E840ECA6-7B8E-4126-AE78-19A653D5DD12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D58D886E-C6C5-428A-802E-89CD47C83DAE}" type="pres">
      <dgm:prSet presAssocID="{E840ECA6-7B8E-4126-AE78-19A653D5DD12}" presName="parentText" presStyleLbl="node1" presStyleIdx="1" presStyleCnt="5" custScaleX="1220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B85508A-0CEB-44FC-AA0A-2D1C6CAE5B16}" type="pres">
      <dgm:prSet presAssocID="{E840ECA6-7B8E-4126-AE78-19A653D5DD12}" presName="negativeSpace" presStyleCnt="0"/>
      <dgm:spPr/>
    </dgm:pt>
    <dgm:pt modelId="{8486CD20-FF56-4E78-AE98-DF6EE78D0BD4}" type="pres">
      <dgm:prSet presAssocID="{E840ECA6-7B8E-4126-AE78-19A653D5DD12}" presName="childText" presStyleLbl="conFgAcc1" presStyleIdx="1" presStyleCnt="5">
        <dgm:presLayoutVars>
          <dgm:bulletEnabled val="1"/>
        </dgm:presLayoutVars>
      </dgm:prSet>
      <dgm:spPr/>
    </dgm:pt>
    <dgm:pt modelId="{18271D84-6B65-41B0-8947-9237D0E9C258}" type="pres">
      <dgm:prSet presAssocID="{D265D3DC-B59F-46E3-B394-72D2E6D9DFB8}" presName="spaceBetweenRectangles" presStyleCnt="0"/>
      <dgm:spPr/>
    </dgm:pt>
    <dgm:pt modelId="{AC0D381A-01A0-4F5E-9FC8-1FF92B21B73F}" type="pres">
      <dgm:prSet presAssocID="{34EF528A-0F1D-47D7-93A0-BE2CD164457E}" presName="parentLin" presStyleCnt="0"/>
      <dgm:spPr/>
    </dgm:pt>
    <dgm:pt modelId="{1B2F0EEE-DE39-409C-AE95-726F7BD4B9C8}" type="pres">
      <dgm:prSet presAssocID="{34EF528A-0F1D-47D7-93A0-BE2CD164457E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75129A01-6A86-46ED-96B9-D4E78A66A005}" type="pres">
      <dgm:prSet presAssocID="{34EF528A-0F1D-47D7-93A0-BE2CD164457E}" presName="parentText" presStyleLbl="node1" presStyleIdx="2" presStyleCnt="5" custScaleX="1220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C89FC8-2E10-4F31-A504-4B2645F35E63}" type="pres">
      <dgm:prSet presAssocID="{34EF528A-0F1D-47D7-93A0-BE2CD164457E}" presName="negativeSpace" presStyleCnt="0"/>
      <dgm:spPr/>
    </dgm:pt>
    <dgm:pt modelId="{C8D50A47-66C6-428F-A1D9-5EDE25314CF2}" type="pres">
      <dgm:prSet presAssocID="{34EF528A-0F1D-47D7-93A0-BE2CD164457E}" presName="childText" presStyleLbl="conFgAcc1" presStyleIdx="2" presStyleCnt="5">
        <dgm:presLayoutVars>
          <dgm:bulletEnabled val="1"/>
        </dgm:presLayoutVars>
      </dgm:prSet>
      <dgm:spPr/>
    </dgm:pt>
    <dgm:pt modelId="{926A56EE-911C-4E6C-A618-5C158E05328A}" type="pres">
      <dgm:prSet presAssocID="{6CE3B334-5472-44CC-85E9-3294BDF42C6D}" presName="spaceBetweenRectangles" presStyleCnt="0"/>
      <dgm:spPr/>
    </dgm:pt>
    <dgm:pt modelId="{224F4B3C-0FAC-4B8E-9C82-A1905D9143A8}" type="pres">
      <dgm:prSet presAssocID="{775E8210-F578-47A8-86AB-FACCC7B8BE9B}" presName="parentLin" presStyleCnt="0"/>
      <dgm:spPr/>
    </dgm:pt>
    <dgm:pt modelId="{29A164B6-13D5-4322-9897-3DCD88B9D33D}" type="pres">
      <dgm:prSet presAssocID="{775E8210-F578-47A8-86AB-FACCC7B8BE9B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B728B9A5-F8B2-4C67-8A10-8BEC93742183}" type="pres">
      <dgm:prSet presAssocID="{775E8210-F578-47A8-86AB-FACCC7B8BE9B}" presName="parentText" presStyleLbl="node1" presStyleIdx="3" presStyleCnt="5" custScaleX="1220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085C1C-F0CC-4B11-8E2C-FBB46746DAB0}" type="pres">
      <dgm:prSet presAssocID="{775E8210-F578-47A8-86AB-FACCC7B8BE9B}" presName="negativeSpace" presStyleCnt="0"/>
      <dgm:spPr/>
    </dgm:pt>
    <dgm:pt modelId="{B4E7B623-1CEC-4922-95CB-B44F93EDF515}" type="pres">
      <dgm:prSet presAssocID="{775E8210-F578-47A8-86AB-FACCC7B8BE9B}" presName="childText" presStyleLbl="conFgAcc1" presStyleIdx="3" presStyleCnt="5">
        <dgm:presLayoutVars>
          <dgm:bulletEnabled val="1"/>
        </dgm:presLayoutVars>
      </dgm:prSet>
      <dgm:spPr/>
    </dgm:pt>
    <dgm:pt modelId="{4188B7B2-CCC8-43B0-966E-EF6C0DAB2E27}" type="pres">
      <dgm:prSet presAssocID="{92A736D1-8247-4AC7-B97D-C1D9AC7F12D1}" presName="spaceBetweenRectangles" presStyleCnt="0"/>
      <dgm:spPr/>
    </dgm:pt>
    <dgm:pt modelId="{1BB27A3B-8136-42EC-9D82-393C4BCA1A53}" type="pres">
      <dgm:prSet presAssocID="{DCD307C7-7DBE-4F45-BE7D-19414A88CF9D}" presName="parentLin" presStyleCnt="0"/>
      <dgm:spPr/>
    </dgm:pt>
    <dgm:pt modelId="{A1A47946-7974-42D9-B2EF-516C08EF2914}" type="pres">
      <dgm:prSet presAssocID="{DCD307C7-7DBE-4F45-BE7D-19414A88CF9D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7FB28CF7-D18E-4261-957D-818A0B929EC3}" type="pres">
      <dgm:prSet presAssocID="{DCD307C7-7DBE-4F45-BE7D-19414A88CF9D}" presName="parentText" presStyleLbl="node1" presStyleIdx="4" presStyleCnt="5" custScaleX="1220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85D13D-B901-490B-9373-D7C6A4448C4F}" type="pres">
      <dgm:prSet presAssocID="{DCD307C7-7DBE-4F45-BE7D-19414A88CF9D}" presName="negativeSpace" presStyleCnt="0"/>
      <dgm:spPr/>
    </dgm:pt>
    <dgm:pt modelId="{42E50B7F-2C59-43B3-9E80-F014E00E1E85}" type="pres">
      <dgm:prSet presAssocID="{DCD307C7-7DBE-4F45-BE7D-19414A88CF9D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5AB9411A-94BB-4F65-832A-7E19CACF84F1}" srcId="{FC63311A-3ADA-4EA8-906D-412EC16E6EDC}" destId="{DCD307C7-7DBE-4F45-BE7D-19414A88CF9D}" srcOrd="4" destOrd="0" parTransId="{CDB96D2F-CBD3-413A-A915-01D8A94E397A}" sibTransId="{C7142FD3-F7D5-41AC-A261-FE7C1625D42C}"/>
    <dgm:cxn modelId="{5D445419-405A-47DC-9672-D53F98087D63}" type="presOf" srcId="{775E8210-F578-47A8-86AB-FACCC7B8BE9B}" destId="{B728B9A5-F8B2-4C67-8A10-8BEC93742183}" srcOrd="1" destOrd="0" presId="urn:microsoft.com/office/officeart/2005/8/layout/list1"/>
    <dgm:cxn modelId="{EE64DD74-1D61-4453-A734-53817669F56E}" type="presOf" srcId="{F41E2B94-BB99-413E-840C-2C0B2A8049F0}" destId="{63090D84-DBDB-4AB3-A62C-7DE027B0F561}" srcOrd="0" destOrd="0" presId="urn:microsoft.com/office/officeart/2005/8/layout/list1"/>
    <dgm:cxn modelId="{16A45A3F-394F-48C5-8EAA-60080A295140}" type="presOf" srcId="{DCD307C7-7DBE-4F45-BE7D-19414A88CF9D}" destId="{7FB28CF7-D18E-4261-957D-818A0B929EC3}" srcOrd="1" destOrd="0" presId="urn:microsoft.com/office/officeart/2005/8/layout/list1"/>
    <dgm:cxn modelId="{F7AE6A95-DEE3-4F5B-BB2E-E23643C8ED64}" type="presOf" srcId="{34EF528A-0F1D-47D7-93A0-BE2CD164457E}" destId="{1B2F0EEE-DE39-409C-AE95-726F7BD4B9C8}" srcOrd="0" destOrd="0" presId="urn:microsoft.com/office/officeart/2005/8/layout/list1"/>
    <dgm:cxn modelId="{4EAE4571-A302-4387-9B5B-466A3B243B8E}" type="presOf" srcId="{E840ECA6-7B8E-4126-AE78-19A653D5DD12}" destId="{D17A475D-47CD-402A-92E3-EEFB5636B173}" srcOrd="0" destOrd="0" presId="urn:microsoft.com/office/officeart/2005/8/layout/list1"/>
    <dgm:cxn modelId="{1A5881F6-12AF-4E2A-B6BF-3D452C1AB6CC}" type="presOf" srcId="{F41E2B94-BB99-413E-840C-2C0B2A8049F0}" destId="{B91FDA60-9538-42AF-B72B-0764AE2CB73A}" srcOrd="1" destOrd="0" presId="urn:microsoft.com/office/officeart/2005/8/layout/list1"/>
    <dgm:cxn modelId="{8D265E83-38B4-40E4-A83D-31A575CB641F}" srcId="{FC63311A-3ADA-4EA8-906D-412EC16E6EDC}" destId="{34EF528A-0F1D-47D7-93A0-BE2CD164457E}" srcOrd="2" destOrd="0" parTransId="{A556914C-37FD-49F5-B467-897F457B8391}" sibTransId="{6CE3B334-5472-44CC-85E9-3294BDF42C6D}"/>
    <dgm:cxn modelId="{836CBDFD-F325-48C0-8750-97EC0D788478}" type="presOf" srcId="{FC63311A-3ADA-4EA8-906D-412EC16E6EDC}" destId="{F9C683D1-0AE5-460A-92E9-BA13ED755D43}" srcOrd="0" destOrd="0" presId="urn:microsoft.com/office/officeart/2005/8/layout/list1"/>
    <dgm:cxn modelId="{16BB270D-FA35-45DF-B707-DC6F901EE37D}" type="presOf" srcId="{E840ECA6-7B8E-4126-AE78-19A653D5DD12}" destId="{D58D886E-C6C5-428A-802E-89CD47C83DAE}" srcOrd="1" destOrd="0" presId="urn:microsoft.com/office/officeart/2005/8/layout/list1"/>
    <dgm:cxn modelId="{E652D3FC-6573-4875-BE44-06C389D86AE8}" srcId="{FC63311A-3ADA-4EA8-906D-412EC16E6EDC}" destId="{E840ECA6-7B8E-4126-AE78-19A653D5DD12}" srcOrd="1" destOrd="0" parTransId="{23B35C92-1D87-4A4E-8224-AF165806D83F}" sibTransId="{D265D3DC-B59F-46E3-B394-72D2E6D9DFB8}"/>
    <dgm:cxn modelId="{10C6B603-AA62-43F7-9D99-484DDB011F34}" type="presOf" srcId="{34EF528A-0F1D-47D7-93A0-BE2CD164457E}" destId="{75129A01-6A86-46ED-96B9-D4E78A66A005}" srcOrd="1" destOrd="0" presId="urn:microsoft.com/office/officeart/2005/8/layout/list1"/>
    <dgm:cxn modelId="{C9407F8C-AB13-4C06-96B0-3CA5682B4CD9}" srcId="{FC63311A-3ADA-4EA8-906D-412EC16E6EDC}" destId="{775E8210-F578-47A8-86AB-FACCC7B8BE9B}" srcOrd="3" destOrd="0" parTransId="{F4704884-0641-449A-9095-51E4059B5201}" sibTransId="{92A736D1-8247-4AC7-B97D-C1D9AC7F12D1}"/>
    <dgm:cxn modelId="{0C0741F4-4B05-4041-8F75-E08939739115}" type="presOf" srcId="{DCD307C7-7DBE-4F45-BE7D-19414A88CF9D}" destId="{A1A47946-7974-42D9-B2EF-516C08EF2914}" srcOrd="0" destOrd="0" presId="urn:microsoft.com/office/officeart/2005/8/layout/list1"/>
    <dgm:cxn modelId="{2694948D-CAF6-485B-B77C-69CDF0909DB8}" srcId="{FC63311A-3ADA-4EA8-906D-412EC16E6EDC}" destId="{F41E2B94-BB99-413E-840C-2C0B2A8049F0}" srcOrd="0" destOrd="0" parTransId="{A117E59E-2D4F-4324-A30C-BD3653B1928C}" sibTransId="{01544F4B-74AA-4D92-BFB7-C08685E9F6FF}"/>
    <dgm:cxn modelId="{3C719FCC-1C98-431E-8598-4B618BCC3665}" type="presOf" srcId="{775E8210-F578-47A8-86AB-FACCC7B8BE9B}" destId="{29A164B6-13D5-4322-9897-3DCD88B9D33D}" srcOrd="0" destOrd="0" presId="urn:microsoft.com/office/officeart/2005/8/layout/list1"/>
    <dgm:cxn modelId="{6863B3C9-944C-4FC8-A01D-4BF9E7EF75C7}" type="presParOf" srcId="{F9C683D1-0AE5-460A-92E9-BA13ED755D43}" destId="{146D909D-B1BC-4B1E-A571-08B3168C985F}" srcOrd="0" destOrd="0" presId="urn:microsoft.com/office/officeart/2005/8/layout/list1"/>
    <dgm:cxn modelId="{F487F15E-C1BF-4ADB-9B1B-69D3BBFCB7B3}" type="presParOf" srcId="{146D909D-B1BC-4B1E-A571-08B3168C985F}" destId="{63090D84-DBDB-4AB3-A62C-7DE027B0F561}" srcOrd="0" destOrd="0" presId="urn:microsoft.com/office/officeart/2005/8/layout/list1"/>
    <dgm:cxn modelId="{7C621C74-61A0-42D9-815D-417DE4A70AAA}" type="presParOf" srcId="{146D909D-B1BC-4B1E-A571-08B3168C985F}" destId="{B91FDA60-9538-42AF-B72B-0764AE2CB73A}" srcOrd="1" destOrd="0" presId="urn:microsoft.com/office/officeart/2005/8/layout/list1"/>
    <dgm:cxn modelId="{E27E3198-0681-4421-9F08-5E606D07A283}" type="presParOf" srcId="{F9C683D1-0AE5-460A-92E9-BA13ED755D43}" destId="{0A0C8C75-46B1-4800-8770-F4FB31C78C6E}" srcOrd="1" destOrd="0" presId="urn:microsoft.com/office/officeart/2005/8/layout/list1"/>
    <dgm:cxn modelId="{82D949F8-0C4B-4AD2-9827-56204A476824}" type="presParOf" srcId="{F9C683D1-0AE5-460A-92E9-BA13ED755D43}" destId="{1583473A-74F4-4B07-AD46-163673608EA9}" srcOrd="2" destOrd="0" presId="urn:microsoft.com/office/officeart/2005/8/layout/list1"/>
    <dgm:cxn modelId="{A3A9B4C0-2E14-4754-A977-5C3CABBF9572}" type="presParOf" srcId="{F9C683D1-0AE5-460A-92E9-BA13ED755D43}" destId="{23C5640C-1F92-4DF9-88B8-915C2462EF30}" srcOrd="3" destOrd="0" presId="urn:microsoft.com/office/officeart/2005/8/layout/list1"/>
    <dgm:cxn modelId="{326C82A2-317A-42DA-AE74-9F2BB17FF6F1}" type="presParOf" srcId="{F9C683D1-0AE5-460A-92E9-BA13ED755D43}" destId="{EBFDEB4E-C4C9-4BF3-AC0A-303790B8F015}" srcOrd="4" destOrd="0" presId="urn:microsoft.com/office/officeart/2005/8/layout/list1"/>
    <dgm:cxn modelId="{10FBA47F-114D-4C13-9004-212C5C2E48B8}" type="presParOf" srcId="{EBFDEB4E-C4C9-4BF3-AC0A-303790B8F015}" destId="{D17A475D-47CD-402A-92E3-EEFB5636B173}" srcOrd="0" destOrd="0" presId="urn:microsoft.com/office/officeart/2005/8/layout/list1"/>
    <dgm:cxn modelId="{D48C516A-C5A6-416D-BB65-C2EA6EDC267A}" type="presParOf" srcId="{EBFDEB4E-C4C9-4BF3-AC0A-303790B8F015}" destId="{D58D886E-C6C5-428A-802E-89CD47C83DAE}" srcOrd="1" destOrd="0" presId="urn:microsoft.com/office/officeart/2005/8/layout/list1"/>
    <dgm:cxn modelId="{1F478B92-0779-4005-B2DB-D3C4E1902C37}" type="presParOf" srcId="{F9C683D1-0AE5-460A-92E9-BA13ED755D43}" destId="{7B85508A-0CEB-44FC-AA0A-2D1C6CAE5B16}" srcOrd="5" destOrd="0" presId="urn:microsoft.com/office/officeart/2005/8/layout/list1"/>
    <dgm:cxn modelId="{CE6A9A88-EE74-4FD7-954C-8BBBC773A1A0}" type="presParOf" srcId="{F9C683D1-0AE5-460A-92E9-BA13ED755D43}" destId="{8486CD20-FF56-4E78-AE98-DF6EE78D0BD4}" srcOrd="6" destOrd="0" presId="urn:microsoft.com/office/officeart/2005/8/layout/list1"/>
    <dgm:cxn modelId="{F98A9890-DE2C-42BB-B603-1475CE619159}" type="presParOf" srcId="{F9C683D1-0AE5-460A-92E9-BA13ED755D43}" destId="{18271D84-6B65-41B0-8947-9237D0E9C258}" srcOrd="7" destOrd="0" presId="urn:microsoft.com/office/officeart/2005/8/layout/list1"/>
    <dgm:cxn modelId="{D5A22552-D4F9-4235-82B8-F6C284421391}" type="presParOf" srcId="{F9C683D1-0AE5-460A-92E9-BA13ED755D43}" destId="{AC0D381A-01A0-4F5E-9FC8-1FF92B21B73F}" srcOrd="8" destOrd="0" presId="urn:microsoft.com/office/officeart/2005/8/layout/list1"/>
    <dgm:cxn modelId="{FC663614-13E5-4CB5-BB18-B79864AF1303}" type="presParOf" srcId="{AC0D381A-01A0-4F5E-9FC8-1FF92B21B73F}" destId="{1B2F0EEE-DE39-409C-AE95-726F7BD4B9C8}" srcOrd="0" destOrd="0" presId="urn:microsoft.com/office/officeart/2005/8/layout/list1"/>
    <dgm:cxn modelId="{67AF428C-4C5C-41EA-B9C1-803B3123EA60}" type="presParOf" srcId="{AC0D381A-01A0-4F5E-9FC8-1FF92B21B73F}" destId="{75129A01-6A86-46ED-96B9-D4E78A66A005}" srcOrd="1" destOrd="0" presId="urn:microsoft.com/office/officeart/2005/8/layout/list1"/>
    <dgm:cxn modelId="{EA6D09A3-E935-42DE-A5CF-E8EF69F47F08}" type="presParOf" srcId="{F9C683D1-0AE5-460A-92E9-BA13ED755D43}" destId="{A9C89FC8-2E10-4F31-A504-4B2645F35E63}" srcOrd="9" destOrd="0" presId="urn:microsoft.com/office/officeart/2005/8/layout/list1"/>
    <dgm:cxn modelId="{0103135C-3769-48DF-AC4B-654CDC07118A}" type="presParOf" srcId="{F9C683D1-0AE5-460A-92E9-BA13ED755D43}" destId="{C8D50A47-66C6-428F-A1D9-5EDE25314CF2}" srcOrd="10" destOrd="0" presId="urn:microsoft.com/office/officeart/2005/8/layout/list1"/>
    <dgm:cxn modelId="{5B95C530-DCAB-4BFA-A4CF-FAC4098FB8C3}" type="presParOf" srcId="{F9C683D1-0AE5-460A-92E9-BA13ED755D43}" destId="{926A56EE-911C-4E6C-A618-5C158E05328A}" srcOrd="11" destOrd="0" presId="urn:microsoft.com/office/officeart/2005/8/layout/list1"/>
    <dgm:cxn modelId="{3D94003C-8FAA-4974-9879-0C712C5721A6}" type="presParOf" srcId="{F9C683D1-0AE5-460A-92E9-BA13ED755D43}" destId="{224F4B3C-0FAC-4B8E-9C82-A1905D9143A8}" srcOrd="12" destOrd="0" presId="urn:microsoft.com/office/officeart/2005/8/layout/list1"/>
    <dgm:cxn modelId="{79B4678C-D8E9-44B8-B07F-D524F95D3AB4}" type="presParOf" srcId="{224F4B3C-0FAC-4B8E-9C82-A1905D9143A8}" destId="{29A164B6-13D5-4322-9897-3DCD88B9D33D}" srcOrd="0" destOrd="0" presId="urn:microsoft.com/office/officeart/2005/8/layout/list1"/>
    <dgm:cxn modelId="{B98D1B01-A00E-4FF5-8469-A2E68C3F2923}" type="presParOf" srcId="{224F4B3C-0FAC-4B8E-9C82-A1905D9143A8}" destId="{B728B9A5-F8B2-4C67-8A10-8BEC93742183}" srcOrd="1" destOrd="0" presId="urn:microsoft.com/office/officeart/2005/8/layout/list1"/>
    <dgm:cxn modelId="{81A566D7-7BF3-45F4-A1D3-54C85302C7F0}" type="presParOf" srcId="{F9C683D1-0AE5-460A-92E9-BA13ED755D43}" destId="{31085C1C-F0CC-4B11-8E2C-FBB46746DAB0}" srcOrd="13" destOrd="0" presId="urn:microsoft.com/office/officeart/2005/8/layout/list1"/>
    <dgm:cxn modelId="{993996FD-0B80-4356-BC0A-61D668DBCB38}" type="presParOf" srcId="{F9C683D1-0AE5-460A-92E9-BA13ED755D43}" destId="{B4E7B623-1CEC-4922-95CB-B44F93EDF515}" srcOrd="14" destOrd="0" presId="urn:microsoft.com/office/officeart/2005/8/layout/list1"/>
    <dgm:cxn modelId="{D830F695-F97F-413E-84E0-CE391762AACD}" type="presParOf" srcId="{F9C683D1-0AE5-460A-92E9-BA13ED755D43}" destId="{4188B7B2-CCC8-43B0-966E-EF6C0DAB2E27}" srcOrd="15" destOrd="0" presId="urn:microsoft.com/office/officeart/2005/8/layout/list1"/>
    <dgm:cxn modelId="{0592D032-E609-4FD0-82D9-E35F040770F3}" type="presParOf" srcId="{F9C683D1-0AE5-460A-92E9-BA13ED755D43}" destId="{1BB27A3B-8136-42EC-9D82-393C4BCA1A53}" srcOrd="16" destOrd="0" presId="urn:microsoft.com/office/officeart/2005/8/layout/list1"/>
    <dgm:cxn modelId="{6131E932-F4CF-4BFF-A6C0-F88797A6A109}" type="presParOf" srcId="{1BB27A3B-8136-42EC-9D82-393C4BCA1A53}" destId="{A1A47946-7974-42D9-B2EF-516C08EF2914}" srcOrd="0" destOrd="0" presId="urn:microsoft.com/office/officeart/2005/8/layout/list1"/>
    <dgm:cxn modelId="{B23AE6B3-B2D2-49C5-986C-C73D7324D54A}" type="presParOf" srcId="{1BB27A3B-8136-42EC-9D82-393C4BCA1A53}" destId="{7FB28CF7-D18E-4261-957D-818A0B929EC3}" srcOrd="1" destOrd="0" presId="urn:microsoft.com/office/officeart/2005/8/layout/list1"/>
    <dgm:cxn modelId="{F2099B09-F2FE-49E1-865C-DC7A7B2F9E40}" type="presParOf" srcId="{F9C683D1-0AE5-460A-92E9-BA13ED755D43}" destId="{8085D13D-B901-490B-9373-D7C6A4448C4F}" srcOrd="17" destOrd="0" presId="urn:microsoft.com/office/officeart/2005/8/layout/list1"/>
    <dgm:cxn modelId="{3A394E22-8B33-4515-9B9E-4CE76F73D5A0}" type="presParOf" srcId="{F9C683D1-0AE5-460A-92E9-BA13ED755D43}" destId="{42E50B7F-2C59-43B3-9E80-F014E00E1E85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5.xml><?xml version="1.0" encoding="utf-8"?>
<dgm:dataModel xmlns:dgm="http://schemas.openxmlformats.org/drawingml/2006/diagram" xmlns:a="http://schemas.openxmlformats.org/drawingml/2006/main">
  <dgm:ptLst>
    <dgm:pt modelId="{69CEAB86-2A8A-41CC-B5A7-21D7714083A6}" type="doc">
      <dgm:prSet loTypeId="urn:microsoft.com/office/officeart/2005/8/layout/bProcess4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5661580-69FA-4FA4-8D15-735B9910C2BF}">
      <dgm:prSet phldrT="[Текст]" custT="1"/>
      <dgm:spPr/>
      <dgm:t>
        <a:bodyPr/>
        <a:lstStyle/>
        <a:p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проводиться 1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рік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після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закінчення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перевіряння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наявності</a:t>
          </a:r>
          <a:endParaRPr lang="ru-RU" sz="2400" dirty="0">
            <a:solidFill>
              <a:schemeClr val="accent1">
                <a:lumMod val="20000"/>
                <a:lumOff val="80000"/>
              </a:schemeClr>
            </a:solidFill>
            <a:latin typeface="Arial Narrow" panose="020B0606020202030204" pitchFamily="34" charset="0"/>
          </a:endParaRPr>
        </a:p>
      </dgm:t>
    </dgm:pt>
    <dgm:pt modelId="{BE1F5925-CFAC-46B4-8EF3-E8CAD9642EFC}" type="parTrans" cxnId="{740604E5-307D-4A3B-B68A-59570E62E610}">
      <dgm:prSet/>
      <dgm:spPr/>
      <dgm:t>
        <a:bodyPr/>
        <a:lstStyle/>
        <a:p>
          <a:endParaRPr lang="uk-UA"/>
        </a:p>
      </dgm:t>
    </dgm:pt>
    <dgm:pt modelId="{EDC7D511-C9D9-414C-83E2-471C9B789A6C}" type="sibTrans" cxnId="{740604E5-307D-4A3B-B68A-59570E62E610}">
      <dgm:prSet/>
      <dgm:spPr/>
      <dgm:t>
        <a:bodyPr/>
        <a:lstStyle/>
        <a:p>
          <a:endParaRPr lang="uk-UA"/>
        </a:p>
      </dgm:t>
    </dgm:pt>
    <dgm:pt modelId="{2335B12C-306A-405F-8C77-2F5AF6CFC257}">
      <dgm:prSet custT="1"/>
      <dgm:spPr/>
      <dgm:t>
        <a:bodyPr/>
        <a:lstStyle/>
        <a:p>
          <a:r>
            <a:rPr lang="uk-UA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картка обліку невиявленої справи (додаток 35 до Правил)</a:t>
          </a:r>
        </a:p>
      </dgm:t>
    </dgm:pt>
    <dgm:pt modelId="{0074DCFE-EA5E-4484-AF59-3BE2AE0BBD5D}" type="parTrans" cxnId="{487DD53B-AC2A-4397-902E-A0C2569ECDAC}">
      <dgm:prSet/>
      <dgm:spPr/>
      <dgm:t>
        <a:bodyPr/>
        <a:lstStyle/>
        <a:p>
          <a:endParaRPr lang="uk-UA"/>
        </a:p>
      </dgm:t>
    </dgm:pt>
    <dgm:pt modelId="{E8F1B404-D8B4-44C8-A7DF-2B5F832A0BBA}" type="sibTrans" cxnId="{487DD53B-AC2A-4397-902E-A0C2569ECDAC}">
      <dgm:prSet/>
      <dgm:spPr/>
      <dgm:t>
        <a:bodyPr/>
        <a:lstStyle/>
        <a:p>
          <a:endParaRPr lang="uk-UA"/>
        </a:p>
      </dgm:t>
    </dgm:pt>
    <dgm:pt modelId="{6F93A23C-DE39-47DF-9D47-A6F0CFF414E5}">
      <dgm:prSet custT="1"/>
      <dgm:spPr/>
      <dgm:t>
        <a:bodyPr/>
        <a:lstStyle/>
        <a:p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акт про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невиявлення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справ (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документів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), шляхи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розшуку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яких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вичерпано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uk-UA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(додаток 36 до Правил)</a:t>
          </a:r>
        </a:p>
      </dgm:t>
    </dgm:pt>
    <dgm:pt modelId="{B6F54D61-9BA5-438C-A15E-58533D5FEBF3}" type="parTrans" cxnId="{D4EBA880-D38E-4BF4-ADE7-47C0FA562E66}">
      <dgm:prSet/>
      <dgm:spPr/>
      <dgm:t>
        <a:bodyPr/>
        <a:lstStyle/>
        <a:p>
          <a:endParaRPr lang="uk-UA"/>
        </a:p>
      </dgm:t>
    </dgm:pt>
    <dgm:pt modelId="{44100F30-B393-4D04-BA99-2F262393BA5D}" type="sibTrans" cxnId="{D4EBA880-D38E-4BF4-ADE7-47C0FA562E66}">
      <dgm:prSet/>
      <dgm:spPr/>
      <dgm:t>
        <a:bodyPr/>
        <a:lstStyle/>
        <a:p>
          <a:endParaRPr lang="uk-UA"/>
        </a:p>
      </dgm:t>
    </dgm:pt>
    <dgm:pt modelId="{A2641108-B754-43B4-849C-B4613C0D8C15}">
      <dgm:prSet custT="1"/>
      <dgm:spPr/>
      <dgm:t>
        <a:bodyPr/>
        <a:lstStyle/>
        <a:p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довідка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про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проведені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заходи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щодо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їх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розшуку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(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довільної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форми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)</a:t>
          </a:r>
          <a:endParaRPr lang="uk-UA" sz="2400" dirty="0">
            <a:solidFill>
              <a:schemeClr val="accent1">
                <a:lumMod val="20000"/>
                <a:lumOff val="80000"/>
              </a:schemeClr>
            </a:solidFill>
            <a:latin typeface="Arial Narrow" panose="020B0606020202030204" pitchFamily="34" charset="0"/>
          </a:endParaRPr>
        </a:p>
      </dgm:t>
    </dgm:pt>
    <dgm:pt modelId="{36249E6D-4A91-4F42-B07C-C0E2E84839F8}" type="parTrans" cxnId="{0E39A0D5-9427-4B65-A584-C4A53897401E}">
      <dgm:prSet/>
      <dgm:spPr/>
      <dgm:t>
        <a:bodyPr/>
        <a:lstStyle/>
        <a:p>
          <a:endParaRPr lang="uk-UA"/>
        </a:p>
      </dgm:t>
    </dgm:pt>
    <dgm:pt modelId="{DCA1A29D-1006-414F-847C-0BF759BF5E16}" type="sibTrans" cxnId="{0E39A0D5-9427-4B65-A584-C4A53897401E}">
      <dgm:prSet/>
      <dgm:spPr/>
      <dgm:t>
        <a:bodyPr/>
        <a:lstStyle/>
        <a:p>
          <a:endParaRPr lang="uk-UA"/>
        </a:p>
      </dgm:t>
    </dgm:pt>
    <dgm:pt modelId="{A2BBD6DB-CE35-4595-A074-1CF50B5BBA7D}">
      <dgm:prSet custT="1"/>
      <dgm:spPr/>
      <dgm:t>
        <a:bodyPr/>
        <a:lstStyle/>
        <a:p>
          <a:r>
            <a:rPr lang="uk-UA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акт затверджує керівник установи</a:t>
          </a:r>
        </a:p>
      </dgm:t>
    </dgm:pt>
    <dgm:pt modelId="{FBFA3FF3-4573-4B8D-B01C-51AD00842684}" type="parTrans" cxnId="{FB476648-28AC-4005-A8C6-254E7E079C77}">
      <dgm:prSet/>
      <dgm:spPr/>
      <dgm:t>
        <a:bodyPr/>
        <a:lstStyle/>
        <a:p>
          <a:endParaRPr lang="uk-UA"/>
        </a:p>
      </dgm:t>
    </dgm:pt>
    <dgm:pt modelId="{E0A0FDC2-2A40-47CC-9205-0F85F065B950}" type="sibTrans" cxnId="{FB476648-28AC-4005-A8C6-254E7E079C77}">
      <dgm:prSet/>
      <dgm:spPr/>
      <dgm:t>
        <a:bodyPr/>
        <a:lstStyle/>
        <a:p>
          <a:endParaRPr lang="uk-UA"/>
        </a:p>
      </dgm:t>
    </dgm:pt>
    <dgm:pt modelId="{E74A3A78-CD06-4791-968E-766F1FE8AC3B}">
      <dgm:prSet custT="1"/>
      <dgm:spPr/>
      <dgm:t>
        <a:bodyPr/>
        <a:lstStyle/>
        <a:p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розгляд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акту і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довідки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Комісією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з контрою за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наявністю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, станом та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розшуком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документів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державного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архіву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(для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документів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НАФ)</a:t>
          </a:r>
          <a:endParaRPr lang="uk-UA" sz="2400" dirty="0">
            <a:solidFill>
              <a:schemeClr val="accent1">
                <a:lumMod val="20000"/>
                <a:lumOff val="80000"/>
              </a:schemeClr>
            </a:solidFill>
            <a:latin typeface="Arial Narrow" panose="020B0606020202030204" pitchFamily="34" charset="0"/>
          </a:endParaRPr>
        </a:p>
      </dgm:t>
    </dgm:pt>
    <dgm:pt modelId="{6D355396-484E-471D-8F95-1E58B5CAD174}" type="parTrans" cxnId="{A8CBEE39-911E-41DB-A7ED-43F37F82499A}">
      <dgm:prSet/>
      <dgm:spPr/>
      <dgm:t>
        <a:bodyPr/>
        <a:lstStyle/>
        <a:p>
          <a:endParaRPr lang="uk-UA"/>
        </a:p>
      </dgm:t>
    </dgm:pt>
    <dgm:pt modelId="{8FAC7DC9-53FB-4BFF-B2DE-978D59823EE3}" type="sibTrans" cxnId="{A8CBEE39-911E-41DB-A7ED-43F37F82499A}">
      <dgm:prSet/>
      <dgm:spPr/>
      <dgm:t>
        <a:bodyPr/>
        <a:lstStyle/>
        <a:p>
          <a:endParaRPr lang="uk-UA"/>
        </a:p>
      </dgm:t>
    </dgm:pt>
    <dgm:pt modelId="{26516AB4-62A9-4FCA-B38B-544A9D8C707E}">
      <dgm:prSet custT="1"/>
      <dgm:spPr/>
      <dgm:t>
        <a:bodyPr/>
        <a:lstStyle/>
        <a:p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акт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підписує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керівник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архіву</a:t>
          </a:r>
          <a:r>
            <a:rPr lang="ru-RU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(особа, </a:t>
          </a:r>
          <a:r>
            <a:rPr lang="uk-UA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відповідальна за архів)</a:t>
          </a:r>
        </a:p>
      </dgm:t>
    </dgm:pt>
    <dgm:pt modelId="{051170C7-187D-46B1-836F-5F2E6AF53691}" type="parTrans" cxnId="{D26FC922-4D73-4B55-9E8F-40718DE9B64F}">
      <dgm:prSet/>
      <dgm:spPr/>
      <dgm:t>
        <a:bodyPr/>
        <a:lstStyle/>
        <a:p>
          <a:endParaRPr lang="uk-UA"/>
        </a:p>
      </dgm:t>
    </dgm:pt>
    <dgm:pt modelId="{409A9913-895D-43DE-BBEE-58E8876805B4}" type="sibTrans" cxnId="{D26FC922-4D73-4B55-9E8F-40718DE9B64F}">
      <dgm:prSet/>
      <dgm:spPr/>
      <dgm:t>
        <a:bodyPr/>
        <a:lstStyle/>
        <a:p>
          <a:endParaRPr lang="uk-UA"/>
        </a:p>
      </dgm:t>
    </dgm:pt>
    <dgm:pt modelId="{6D444D9A-12DA-4055-9C18-D92B3FD24C10}">
      <dgm:prSet custT="1"/>
      <dgm:spPr/>
      <dgm:t>
        <a:bodyPr/>
        <a:lstStyle/>
        <a:p>
          <a:r>
            <a:rPr lang="uk-UA" sz="24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зняття з обліку документів</a:t>
          </a:r>
        </a:p>
      </dgm:t>
    </dgm:pt>
    <dgm:pt modelId="{3F0B3C4E-89EE-42F9-8568-4F95C8861B62}" type="parTrans" cxnId="{5350CAC8-46E3-433C-9EBE-F587301DA176}">
      <dgm:prSet/>
      <dgm:spPr/>
      <dgm:t>
        <a:bodyPr/>
        <a:lstStyle/>
        <a:p>
          <a:endParaRPr lang="uk-UA"/>
        </a:p>
      </dgm:t>
    </dgm:pt>
    <dgm:pt modelId="{741958C8-721F-4C7E-87C7-367920AEF2D2}" type="sibTrans" cxnId="{5350CAC8-46E3-433C-9EBE-F587301DA176}">
      <dgm:prSet/>
      <dgm:spPr/>
      <dgm:t>
        <a:bodyPr/>
        <a:lstStyle/>
        <a:p>
          <a:endParaRPr lang="uk-UA"/>
        </a:p>
      </dgm:t>
    </dgm:pt>
    <dgm:pt modelId="{0E7DF624-065F-467F-8205-10B8BE7B7918}" type="pres">
      <dgm:prSet presAssocID="{69CEAB86-2A8A-41CC-B5A7-21D7714083A6}" presName="Name0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9F0922A1-F11E-436F-B7F6-9F4A9F0D47D0}" type="pres">
      <dgm:prSet presAssocID="{F5661580-69FA-4FA4-8D15-735B9910C2BF}" presName="compNode" presStyleCnt="0"/>
      <dgm:spPr/>
    </dgm:pt>
    <dgm:pt modelId="{25364C38-9A48-4BC8-B7FA-DB862B19BF15}" type="pres">
      <dgm:prSet presAssocID="{F5661580-69FA-4FA4-8D15-735B9910C2BF}" presName="dummyConnPt" presStyleCnt="0"/>
      <dgm:spPr/>
    </dgm:pt>
    <dgm:pt modelId="{386DF0EE-0AB8-4CF3-877D-6A3A4D19906E}" type="pres">
      <dgm:prSet presAssocID="{F5661580-69FA-4FA4-8D15-735B9910C2BF}" presName="node" presStyleLbl="node1" presStyleIdx="0" presStyleCnt="8" custScaleX="132688" custScaleY="131429" custLinFactNeighborX="-4795" custLinFactNeighborY="-752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15C8BE-B3FA-4745-8C13-1106297161D1}" type="pres">
      <dgm:prSet presAssocID="{EDC7D511-C9D9-414C-83E2-471C9B789A6C}" presName="sibTrans" presStyleLbl="bgSibTrans2D1" presStyleIdx="0" presStyleCnt="7"/>
      <dgm:spPr/>
      <dgm:t>
        <a:bodyPr/>
        <a:lstStyle/>
        <a:p>
          <a:endParaRPr lang="ru-RU"/>
        </a:p>
      </dgm:t>
    </dgm:pt>
    <dgm:pt modelId="{BD1A9415-B91C-49F5-A50A-32F799CEB32E}" type="pres">
      <dgm:prSet presAssocID="{2335B12C-306A-405F-8C77-2F5AF6CFC257}" presName="compNode" presStyleCnt="0"/>
      <dgm:spPr/>
    </dgm:pt>
    <dgm:pt modelId="{69AE0687-A870-4E09-B9B6-CE9E8AFA3669}" type="pres">
      <dgm:prSet presAssocID="{2335B12C-306A-405F-8C77-2F5AF6CFC257}" presName="dummyConnPt" presStyleCnt="0"/>
      <dgm:spPr/>
    </dgm:pt>
    <dgm:pt modelId="{54EB3D0B-115F-4A40-8D2D-E79C3B5B0ACC}" type="pres">
      <dgm:prSet presAssocID="{2335B12C-306A-405F-8C77-2F5AF6CFC257}" presName="node" presStyleLbl="node1" presStyleIdx="1" presStyleCnt="8" custScaleX="132423" custScaleY="117155" custLinFactNeighborX="-3313" custLinFactNeighborY="-1390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A1BE9BB-173C-4D93-880B-989AF9AC228B}" type="pres">
      <dgm:prSet presAssocID="{E8F1B404-D8B4-44C8-A7DF-2B5F832A0BBA}" presName="sibTrans" presStyleLbl="bgSibTrans2D1" presStyleIdx="1" presStyleCnt="7"/>
      <dgm:spPr/>
      <dgm:t>
        <a:bodyPr/>
        <a:lstStyle/>
        <a:p>
          <a:endParaRPr lang="ru-RU"/>
        </a:p>
      </dgm:t>
    </dgm:pt>
    <dgm:pt modelId="{B432ACD3-13CD-458F-B872-ED6DD49EAC9D}" type="pres">
      <dgm:prSet presAssocID="{6F93A23C-DE39-47DF-9D47-A6F0CFF414E5}" presName="compNode" presStyleCnt="0"/>
      <dgm:spPr/>
    </dgm:pt>
    <dgm:pt modelId="{CE66A93D-BB40-44CF-9716-CAD9A594A19E}" type="pres">
      <dgm:prSet presAssocID="{6F93A23C-DE39-47DF-9D47-A6F0CFF414E5}" presName="dummyConnPt" presStyleCnt="0"/>
      <dgm:spPr/>
    </dgm:pt>
    <dgm:pt modelId="{81CB817E-0652-4D87-BB04-A884563FC3B5}" type="pres">
      <dgm:prSet presAssocID="{6F93A23C-DE39-47DF-9D47-A6F0CFF414E5}" presName="node" presStyleLbl="node1" presStyleIdx="2" presStyleCnt="8" custScaleX="147989" custScaleY="148453" custLinFactNeighborX="-3336" custLinFactNeighborY="-12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EBDC7C1-F0C1-48A0-A6EA-2C218B92CC40}" type="pres">
      <dgm:prSet presAssocID="{44100F30-B393-4D04-BA99-2F262393BA5D}" presName="sibTrans" presStyleLbl="bgSibTrans2D1" presStyleIdx="2" presStyleCnt="7"/>
      <dgm:spPr/>
      <dgm:t>
        <a:bodyPr/>
        <a:lstStyle/>
        <a:p>
          <a:endParaRPr lang="ru-RU"/>
        </a:p>
      </dgm:t>
    </dgm:pt>
    <dgm:pt modelId="{18D78770-E466-4DBA-BAAB-22256EFE426D}" type="pres">
      <dgm:prSet presAssocID="{A2641108-B754-43B4-849C-B4613C0D8C15}" presName="compNode" presStyleCnt="0"/>
      <dgm:spPr/>
    </dgm:pt>
    <dgm:pt modelId="{FAEE0CF4-4C23-48A1-B642-710872DB4CAF}" type="pres">
      <dgm:prSet presAssocID="{A2641108-B754-43B4-849C-B4613C0D8C15}" presName="dummyConnPt" presStyleCnt="0"/>
      <dgm:spPr/>
    </dgm:pt>
    <dgm:pt modelId="{C41A1C6B-697D-4FA4-8051-245E9D882293}" type="pres">
      <dgm:prSet presAssocID="{A2641108-B754-43B4-849C-B4613C0D8C15}" presName="node" presStyleLbl="node1" presStyleIdx="3" presStyleCnt="8" custScaleX="125828" custScaleY="137723" custLinFactNeighborX="-1095" custLinFactNeighborY="-167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CE962C8-48C9-4C46-AE49-7DD9907DF0C0}" type="pres">
      <dgm:prSet presAssocID="{DCA1A29D-1006-414F-847C-0BF759BF5E16}" presName="sibTrans" presStyleLbl="bgSibTrans2D1" presStyleIdx="3" presStyleCnt="7"/>
      <dgm:spPr/>
      <dgm:t>
        <a:bodyPr/>
        <a:lstStyle/>
        <a:p>
          <a:endParaRPr lang="ru-RU"/>
        </a:p>
      </dgm:t>
    </dgm:pt>
    <dgm:pt modelId="{2A7649C2-818B-4AB4-9BB7-0E7ABF2357E2}" type="pres">
      <dgm:prSet presAssocID="{26516AB4-62A9-4FCA-B38B-544A9D8C707E}" presName="compNode" presStyleCnt="0"/>
      <dgm:spPr/>
    </dgm:pt>
    <dgm:pt modelId="{332D7560-6133-4C64-BBEF-02D621841C98}" type="pres">
      <dgm:prSet presAssocID="{26516AB4-62A9-4FCA-B38B-544A9D8C707E}" presName="dummyConnPt" presStyleCnt="0"/>
      <dgm:spPr/>
    </dgm:pt>
    <dgm:pt modelId="{C4DB9624-AACE-4E7C-877F-BCE19739A4AC}" type="pres">
      <dgm:prSet presAssocID="{26516AB4-62A9-4FCA-B38B-544A9D8C707E}" presName="node" presStyleLbl="node1" presStyleIdx="4" presStyleCnt="8" custScaleX="114395" custScaleY="158281" custLinFactNeighborX="-1678" custLinFactNeighborY="-203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5ABEB1-B5AE-48CA-A98E-91A8A065D371}" type="pres">
      <dgm:prSet presAssocID="{409A9913-895D-43DE-BBEE-58E8876805B4}" presName="sibTrans" presStyleLbl="bgSibTrans2D1" presStyleIdx="4" presStyleCnt="7"/>
      <dgm:spPr/>
      <dgm:t>
        <a:bodyPr/>
        <a:lstStyle/>
        <a:p>
          <a:endParaRPr lang="ru-RU"/>
        </a:p>
      </dgm:t>
    </dgm:pt>
    <dgm:pt modelId="{671475E2-6932-4091-826C-A57C3A4E43E5}" type="pres">
      <dgm:prSet presAssocID="{A2BBD6DB-CE35-4595-A074-1CF50B5BBA7D}" presName="compNode" presStyleCnt="0"/>
      <dgm:spPr/>
    </dgm:pt>
    <dgm:pt modelId="{86B3BF84-A1E6-4572-B228-BE773C50D541}" type="pres">
      <dgm:prSet presAssocID="{A2BBD6DB-CE35-4595-A074-1CF50B5BBA7D}" presName="dummyConnPt" presStyleCnt="0"/>
      <dgm:spPr/>
    </dgm:pt>
    <dgm:pt modelId="{DC8C04D6-99A3-410D-BCF1-4508A9578F07}" type="pres">
      <dgm:prSet presAssocID="{A2BBD6DB-CE35-4595-A074-1CF50B5BBA7D}" presName="node" presStyleLbl="node1" presStyleIdx="5" presStyleCnt="8" custScaleX="114395" custLinFactNeighborX="-3258" custLinFactNeighborY="-4770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AD21B8-CBE2-4C5E-96CC-AAADBB029A32}" type="pres">
      <dgm:prSet presAssocID="{E0A0FDC2-2A40-47CC-9205-0F85F065B950}" presName="sibTrans" presStyleLbl="bgSibTrans2D1" presStyleIdx="5" presStyleCnt="7"/>
      <dgm:spPr/>
      <dgm:t>
        <a:bodyPr/>
        <a:lstStyle/>
        <a:p>
          <a:endParaRPr lang="ru-RU"/>
        </a:p>
      </dgm:t>
    </dgm:pt>
    <dgm:pt modelId="{B8660FEA-A3C6-4823-A9F0-5BE1BAD59C29}" type="pres">
      <dgm:prSet presAssocID="{E74A3A78-CD06-4791-968E-766F1FE8AC3B}" presName="compNode" presStyleCnt="0"/>
      <dgm:spPr/>
    </dgm:pt>
    <dgm:pt modelId="{6BE5B41E-139C-455D-B76B-46674E1EDE99}" type="pres">
      <dgm:prSet presAssocID="{E74A3A78-CD06-4791-968E-766F1FE8AC3B}" presName="dummyConnPt" presStyleCnt="0"/>
      <dgm:spPr/>
    </dgm:pt>
    <dgm:pt modelId="{5A238C13-4C88-4E7E-9217-D1B176D695D4}" type="pres">
      <dgm:prSet presAssocID="{E74A3A78-CD06-4791-968E-766F1FE8AC3B}" presName="node" presStyleLbl="node1" presStyleIdx="6" presStyleCnt="8" custScaleX="133810" custScaleY="287474" custLinFactNeighborX="-7093" custLinFactNeighborY="-4918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3FECEF-B6E5-4111-AEE5-26FFA45E7ECF}" type="pres">
      <dgm:prSet presAssocID="{8FAC7DC9-53FB-4BFF-B2DE-978D59823EE3}" presName="sibTrans" presStyleLbl="bgSibTrans2D1" presStyleIdx="6" presStyleCnt="7"/>
      <dgm:spPr/>
      <dgm:t>
        <a:bodyPr/>
        <a:lstStyle/>
        <a:p>
          <a:endParaRPr lang="ru-RU"/>
        </a:p>
      </dgm:t>
    </dgm:pt>
    <dgm:pt modelId="{29D5FEEC-EB9C-4E9C-8F8D-B52560888340}" type="pres">
      <dgm:prSet presAssocID="{6D444D9A-12DA-4055-9C18-D92B3FD24C10}" presName="compNode" presStyleCnt="0"/>
      <dgm:spPr/>
    </dgm:pt>
    <dgm:pt modelId="{5A314CA3-FD7D-433B-88DC-B7A3668D5D1E}" type="pres">
      <dgm:prSet presAssocID="{6D444D9A-12DA-4055-9C18-D92B3FD24C10}" presName="dummyConnPt" presStyleCnt="0"/>
      <dgm:spPr/>
    </dgm:pt>
    <dgm:pt modelId="{C39430AF-3A88-49E3-9FFB-3E903C89C887}" type="pres">
      <dgm:prSet presAssocID="{6D444D9A-12DA-4055-9C18-D92B3FD24C10}" presName="node" presStyleLbl="node1" presStyleIdx="7" presStyleCnt="8" custScaleX="131371" custLinFactNeighborX="-8313" custLinFactNeighborY="-2834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A2170F7-1A26-493B-836A-5F30B73AEC54}" type="presOf" srcId="{69CEAB86-2A8A-41CC-B5A7-21D7714083A6}" destId="{0E7DF624-065F-467F-8205-10B8BE7B7918}" srcOrd="0" destOrd="0" presId="urn:microsoft.com/office/officeart/2005/8/layout/bProcess4"/>
    <dgm:cxn modelId="{D50D558D-FF74-4B40-81C3-4EF954E0BF64}" type="presOf" srcId="{26516AB4-62A9-4FCA-B38B-544A9D8C707E}" destId="{C4DB9624-AACE-4E7C-877F-BCE19739A4AC}" srcOrd="0" destOrd="0" presId="urn:microsoft.com/office/officeart/2005/8/layout/bProcess4"/>
    <dgm:cxn modelId="{37BF7FE4-5193-4260-9584-6AE61CB6FA9F}" type="presOf" srcId="{E74A3A78-CD06-4791-968E-766F1FE8AC3B}" destId="{5A238C13-4C88-4E7E-9217-D1B176D695D4}" srcOrd="0" destOrd="0" presId="urn:microsoft.com/office/officeart/2005/8/layout/bProcess4"/>
    <dgm:cxn modelId="{CB6310FF-2001-46F7-87B7-AD9A80B7BF35}" type="presOf" srcId="{409A9913-895D-43DE-BBEE-58E8876805B4}" destId="{C05ABEB1-B5AE-48CA-A98E-91A8A065D371}" srcOrd="0" destOrd="0" presId="urn:microsoft.com/office/officeart/2005/8/layout/bProcess4"/>
    <dgm:cxn modelId="{5350CAC8-46E3-433C-9EBE-F587301DA176}" srcId="{69CEAB86-2A8A-41CC-B5A7-21D7714083A6}" destId="{6D444D9A-12DA-4055-9C18-D92B3FD24C10}" srcOrd="7" destOrd="0" parTransId="{3F0B3C4E-89EE-42F9-8568-4F95C8861B62}" sibTransId="{741958C8-721F-4C7E-87C7-367920AEF2D2}"/>
    <dgm:cxn modelId="{13A120BB-7DE6-4A05-ABC4-C8411C187337}" type="presOf" srcId="{A2BBD6DB-CE35-4595-A074-1CF50B5BBA7D}" destId="{DC8C04D6-99A3-410D-BCF1-4508A9578F07}" srcOrd="0" destOrd="0" presId="urn:microsoft.com/office/officeart/2005/8/layout/bProcess4"/>
    <dgm:cxn modelId="{344D8286-B15E-43F5-8AAA-486826534DFD}" type="presOf" srcId="{6D444D9A-12DA-4055-9C18-D92B3FD24C10}" destId="{C39430AF-3A88-49E3-9FFB-3E903C89C887}" srcOrd="0" destOrd="0" presId="urn:microsoft.com/office/officeart/2005/8/layout/bProcess4"/>
    <dgm:cxn modelId="{A27EDEA1-9164-4370-A8E5-70D17065B714}" type="presOf" srcId="{44100F30-B393-4D04-BA99-2F262393BA5D}" destId="{0EBDC7C1-F0C1-48A0-A6EA-2C218B92CC40}" srcOrd="0" destOrd="0" presId="urn:microsoft.com/office/officeart/2005/8/layout/bProcess4"/>
    <dgm:cxn modelId="{D26FC922-4D73-4B55-9E8F-40718DE9B64F}" srcId="{69CEAB86-2A8A-41CC-B5A7-21D7714083A6}" destId="{26516AB4-62A9-4FCA-B38B-544A9D8C707E}" srcOrd="4" destOrd="0" parTransId="{051170C7-187D-46B1-836F-5F2E6AF53691}" sibTransId="{409A9913-895D-43DE-BBEE-58E8876805B4}"/>
    <dgm:cxn modelId="{F372A865-B5A3-446A-9143-B65FDA47ABC6}" type="presOf" srcId="{2335B12C-306A-405F-8C77-2F5AF6CFC257}" destId="{54EB3D0B-115F-4A40-8D2D-E79C3B5B0ACC}" srcOrd="0" destOrd="0" presId="urn:microsoft.com/office/officeart/2005/8/layout/bProcess4"/>
    <dgm:cxn modelId="{CEE68AD0-06AB-4A3B-987D-59705B7525CD}" type="presOf" srcId="{8FAC7DC9-53FB-4BFF-B2DE-978D59823EE3}" destId="{353FECEF-B6E5-4111-AEE5-26FFA45E7ECF}" srcOrd="0" destOrd="0" presId="urn:microsoft.com/office/officeart/2005/8/layout/bProcess4"/>
    <dgm:cxn modelId="{9B94EF8C-F009-4604-8A69-88924EB3C313}" type="presOf" srcId="{6F93A23C-DE39-47DF-9D47-A6F0CFF414E5}" destId="{81CB817E-0652-4D87-BB04-A884563FC3B5}" srcOrd="0" destOrd="0" presId="urn:microsoft.com/office/officeart/2005/8/layout/bProcess4"/>
    <dgm:cxn modelId="{D835A5D3-6B32-4832-9EF0-260C37CD0D71}" type="presOf" srcId="{EDC7D511-C9D9-414C-83E2-471C9B789A6C}" destId="{E715C8BE-B3FA-4745-8C13-1106297161D1}" srcOrd="0" destOrd="0" presId="urn:microsoft.com/office/officeart/2005/8/layout/bProcess4"/>
    <dgm:cxn modelId="{424ED29E-1E97-46F3-83BA-AA6B13B54830}" type="presOf" srcId="{E8F1B404-D8B4-44C8-A7DF-2B5F832A0BBA}" destId="{AA1BE9BB-173C-4D93-880B-989AF9AC228B}" srcOrd="0" destOrd="0" presId="urn:microsoft.com/office/officeart/2005/8/layout/bProcess4"/>
    <dgm:cxn modelId="{65BA5348-3CA9-45A2-9F00-E4FA10490DA9}" type="presOf" srcId="{A2641108-B754-43B4-849C-B4613C0D8C15}" destId="{C41A1C6B-697D-4FA4-8051-245E9D882293}" srcOrd="0" destOrd="0" presId="urn:microsoft.com/office/officeart/2005/8/layout/bProcess4"/>
    <dgm:cxn modelId="{740604E5-307D-4A3B-B68A-59570E62E610}" srcId="{69CEAB86-2A8A-41CC-B5A7-21D7714083A6}" destId="{F5661580-69FA-4FA4-8D15-735B9910C2BF}" srcOrd="0" destOrd="0" parTransId="{BE1F5925-CFAC-46B4-8EF3-E8CAD9642EFC}" sibTransId="{EDC7D511-C9D9-414C-83E2-471C9B789A6C}"/>
    <dgm:cxn modelId="{D4EBA880-D38E-4BF4-ADE7-47C0FA562E66}" srcId="{69CEAB86-2A8A-41CC-B5A7-21D7714083A6}" destId="{6F93A23C-DE39-47DF-9D47-A6F0CFF414E5}" srcOrd="2" destOrd="0" parTransId="{B6F54D61-9BA5-438C-A15E-58533D5FEBF3}" sibTransId="{44100F30-B393-4D04-BA99-2F262393BA5D}"/>
    <dgm:cxn modelId="{0E39A0D5-9427-4B65-A584-C4A53897401E}" srcId="{69CEAB86-2A8A-41CC-B5A7-21D7714083A6}" destId="{A2641108-B754-43B4-849C-B4613C0D8C15}" srcOrd="3" destOrd="0" parTransId="{36249E6D-4A91-4F42-B07C-C0E2E84839F8}" sibTransId="{DCA1A29D-1006-414F-847C-0BF759BF5E16}"/>
    <dgm:cxn modelId="{7D6BF6DE-5C36-4281-8263-032E085F7442}" type="presOf" srcId="{F5661580-69FA-4FA4-8D15-735B9910C2BF}" destId="{386DF0EE-0AB8-4CF3-877D-6A3A4D19906E}" srcOrd="0" destOrd="0" presId="urn:microsoft.com/office/officeart/2005/8/layout/bProcess4"/>
    <dgm:cxn modelId="{A8CBEE39-911E-41DB-A7ED-43F37F82499A}" srcId="{69CEAB86-2A8A-41CC-B5A7-21D7714083A6}" destId="{E74A3A78-CD06-4791-968E-766F1FE8AC3B}" srcOrd="6" destOrd="0" parTransId="{6D355396-484E-471D-8F95-1E58B5CAD174}" sibTransId="{8FAC7DC9-53FB-4BFF-B2DE-978D59823EE3}"/>
    <dgm:cxn modelId="{BDFBA113-8129-4FA4-A103-86ADB4F80B10}" type="presOf" srcId="{DCA1A29D-1006-414F-847C-0BF759BF5E16}" destId="{4CE962C8-48C9-4C46-AE49-7DD9907DF0C0}" srcOrd="0" destOrd="0" presId="urn:microsoft.com/office/officeart/2005/8/layout/bProcess4"/>
    <dgm:cxn modelId="{FB476648-28AC-4005-A8C6-254E7E079C77}" srcId="{69CEAB86-2A8A-41CC-B5A7-21D7714083A6}" destId="{A2BBD6DB-CE35-4595-A074-1CF50B5BBA7D}" srcOrd="5" destOrd="0" parTransId="{FBFA3FF3-4573-4B8D-B01C-51AD00842684}" sibTransId="{E0A0FDC2-2A40-47CC-9205-0F85F065B950}"/>
    <dgm:cxn modelId="{487DD53B-AC2A-4397-902E-A0C2569ECDAC}" srcId="{69CEAB86-2A8A-41CC-B5A7-21D7714083A6}" destId="{2335B12C-306A-405F-8C77-2F5AF6CFC257}" srcOrd="1" destOrd="0" parTransId="{0074DCFE-EA5E-4484-AF59-3BE2AE0BBD5D}" sibTransId="{E8F1B404-D8B4-44C8-A7DF-2B5F832A0BBA}"/>
    <dgm:cxn modelId="{19B980E1-BDCC-42D7-ABA0-52AE774D75E6}" type="presOf" srcId="{E0A0FDC2-2A40-47CC-9205-0F85F065B950}" destId="{CFAD21B8-CBE2-4C5E-96CC-AAADBB029A32}" srcOrd="0" destOrd="0" presId="urn:microsoft.com/office/officeart/2005/8/layout/bProcess4"/>
    <dgm:cxn modelId="{64184969-7516-42BA-A21C-39CFA5120E6F}" type="presParOf" srcId="{0E7DF624-065F-467F-8205-10B8BE7B7918}" destId="{9F0922A1-F11E-436F-B7F6-9F4A9F0D47D0}" srcOrd="0" destOrd="0" presId="urn:microsoft.com/office/officeart/2005/8/layout/bProcess4"/>
    <dgm:cxn modelId="{6BB7586D-1809-4A51-922D-BC6D5AC09597}" type="presParOf" srcId="{9F0922A1-F11E-436F-B7F6-9F4A9F0D47D0}" destId="{25364C38-9A48-4BC8-B7FA-DB862B19BF15}" srcOrd="0" destOrd="0" presId="urn:microsoft.com/office/officeart/2005/8/layout/bProcess4"/>
    <dgm:cxn modelId="{0C53F15A-6778-41B9-885A-CA7744B6CE6C}" type="presParOf" srcId="{9F0922A1-F11E-436F-B7F6-9F4A9F0D47D0}" destId="{386DF0EE-0AB8-4CF3-877D-6A3A4D19906E}" srcOrd="1" destOrd="0" presId="urn:microsoft.com/office/officeart/2005/8/layout/bProcess4"/>
    <dgm:cxn modelId="{1778C939-6322-498C-8CFE-76C38EDAE9AA}" type="presParOf" srcId="{0E7DF624-065F-467F-8205-10B8BE7B7918}" destId="{E715C8BE-B3FA-4745-8C13-1106297161D1}" srcOrd="1" destOrd="0" presId="urn:microsoft.com/office/officeart/2005/8/layout/bProcess4"/>
    <dgm:cxn modelId="{4C3ECC77-EED0-46B1-BC92-DD0221F2B2EF}" type="presParOf" srcId="{0E7DF624-065F-467F-8205-10B8BE7B7918}" destId="{BD1A9415-B91C-49F5-A50A-32F799CEB32E}" srcOrd="2" destOrd="0" presId="urn:microsoft.com/office/officeart/2005/8/layout/bProcess4"/>
    <dgm:cxn modelId="{316EE28E-D846-4D69-9048-6E606A67A3E7}" type="presParOf" srcId="{BD1A9415-B91C-49F5-A50A-32F799CEB32E}" destId="{69AE0687-A870-4E09-B9B6-CE9E8AFA3669}" srcOrd="0" destOrd="0" presId="urn:microsoft.com/office/officeart/2005/8/layout/bProcess4"/>
    <dgm:cxn modelId="{477A41FD-CE9A-4BA4-B635-64C04176FB52}" type="presParOf" srcId="{BD1A9415-B91C-49F5-A50A-32F799CEB32E}" destId="{54EB3D0B-115F-4A40-8D2D-E79C3B5B0ACC}" srcOrd="1" destOrd="0" presId="urn:microsoft.com/office/officeart/2005/8/layout/bProcess4"/>
    <dgm:cxn modelId="{FA65E00B-39D8-4588-869F-ACA258554549}" type="presParOf" srcId="{0E7DF624-065F-467F-8205-10B8BE7B7918}" destId="{AA1BE9BB-173C-4D93-880B-989AF9AC228B}" srcOrd="3" destOrd="0" presId="urn:microsoft.com/office/officeart/2005/8/layout/bProcess4"/>
    <dgm:cxn modelId="{AACA03D8-31E8-45BD-B8DD-3663F5EDEF56}" type="presParOf" srcId="{0E7DF624-065F-467F-8205-10B8BE7B7918}" destId="{B432ACD3-13CD-458F-B872-ED6DD49EAC9D}" srcOrd="4" destOrd="0" presId="urn:microsoft.com/office/officeart/2005/8/layout/bProcess4"/>
    <dgm:cxn modelId="{4DD64ECE-9965-4787-97DD-25C832D62E6D}" type="presParOf" srcId="{B432ACD3-13CD-458F-B872-ED6DD49EAC9D}" destId="{CE66A93D-BB40-44CF-9716-CAD9A594A19E}" srcOrd="0" destOrd="0" presId="urn:microsoft.com/office/officeart/2005/8/layout/bProcess4"/>
    <dgm:cxn modelId="{0CAA24F5-53B3-47F1-A34A-8A6F52071EE2}" type="presParOf" srcId="{B432ACD3-13CD-458F-B872-ED6DD49EAC9D}" destId="{81CB817E-0652-4D87-BB04-A884563FC3B5}" srcOrd="1" destOrd="0" presId="urn:microsoft.com/office/officeart/2005/8/layout/bProcess4"/>
    <dgm:cxn modelId="{37178A5A-1497-42A1-B28B-324442D9DBAC}" type="presParOf" srcId="{0E7DF624-065F-467F-8205-10B8BE7B7918}" destId="{0EBDC7C1-F0C1-48A0-A6EA-2C218B92CC40}" srcOrd="5" destOrd="0" presId="urn:microsoft.com/office/officeart/2005/8/layout/bProcess4"/>
    <dgm:cxn modelId="{535E015E-C9C6-4D13-AAE1-C521285701C2}" type="presParOf" srcId="{0E7DF624-065F-467F-8205-10B8BE7B7918}" destId="{18D78770-E466-4DBA-BAAB-22256EFE426D}" srcOrd="6" destOrd="0" presId="urn:microsoft.com/office/officeart/2005/8/layout/bProcess4"/>
    <dgm:cxn modelId="{63AD1A39-5172-4BEE-B87C-8C2E820872C0}" type="presParOf" srcId="{18D78770-E466-4DBA-BAAB-22256EFE426D}" destId="{FAEE0CF4-4C23-48A1-B642-710872DB4CAF}" srcOrd="0" destOrd="0" presId="urn:microsoft.com/office/officeart/2005/8/layout/bProcess4"/>
    <dgm:cxn modelId="{140ECD77-DDD7-4C0D-BFF3-8DA056A7EF9F}" type="presParOf" srcId="{18D78770-E466-4DBA-BAAB-22256EFE426D}" destId="{C41A1C6B-697D-4FA4-8051-245E9D882293}" srcOrd="1" destOrd="0" presId="urn:microsoft.com/office/officeart/2005/8/layout/bProcess4"/>
    <dgm:cxn modelId="{894DEC2D-219D-4F2A-8B6F-341AA3436DC4}" type="presParOf" srcId="{0E7DF624-065F-467F-8205-10B8BE7B7918}" destId="{4CE962C8-48C9-4C46-AE49-7DD9907DF0C0}" srcOrd="7" destOrd="0" presId="urn:microsoft.com/office/officeart/2005/8/layout/bProcess4"/>
    <dgm:cxn modelId="{FD10D5A9-3C29-43B9-8CB9-C22E15E56857}" type="presParOf" srcId="{0E7DF624-065F-467F-8205-10B8BE7B7918}" destId="{2A7649C2-818B-4AB4-9BB7-0E7ABF2357E2}" srcOrd="8" destOrd="0" presId="urn:microsoft.com/office/officeart/2005/8/layout/bProcess4"/>
    <dgm:cxn modelId="{C8239F56-9359-408C-9686-87C02807D2B0}" type="presParOf" srcId="{2A7649C2-818B-4AB4-9BB7-0E7ABF2357E2}" destId="{332D7560-6133-4C64-BBEF-02D621841C98}" srcOrd="0" destOrd="0" presId="urn:microsoft.com/office/officeart/2005/8/layout/bProcess4"/>
    <dgm:cxn modelId="{AAA591BF-56FC-4741-BD78-E761D2CB61EE}" type="presParOf" srcId="{2A7649C2-818B-4AB4-9BB7-0E7ABF2357E2}" destId="{C4DB9624-AACE-4E7C-877F-BCE19739A4AC}" srcOrd="1" destOrd="0" presId="urn:microsoft.com/office/officeart/2005/8/layout/bProcess4"/>
    <dgm:cxn modelId="{A86B7705-9C46-4C65-AC4A-2EC582DF1823}" type="presParOf" srcId="{0E7DF624-065F-467F-8205-10B8BE7B7918}" destId="{C05ABEB1-B5AE-48CA-A98E-91A8A065D371}" srcOrd="9" destOrd="0" presId="urn:microsoft.com/office/officeart/2005/8/layout/bProcess4"/>
    <dgm:cxn modelId="{EFE9E7D2-596D-4751-846B-AF020E6930C5}" type="presParOf" srcId="{0E7DF624-065F-467F-8205-10B8BE7B7918}" destId="{671475E2-6932-4091-826C-A57C3A4E43E5}" srcOrd="10" destOrd="0" presId="urn:microsoft.com/office/officeart/2005/8/layout/bProcess4"/>
    <dgm:cxn modelId="{40E9702D-9167-4B2B-8B1D-53F03A0E733F}" type="presParOf" srcId="{671475E2-6932-4091-826C-A57C3A4E43E5}" destId="{86B3BF84-A1E6-4572-B228-BE773C50D541}" srcOrd="0" destOrd="0" presId="urn:microsoft.com/office/officeart/2005/8/layout/bProcess4"/>
    <dgm:cxn modelId="{7FD78695-52CE-4197-8140-262A467AF65D}" type="presParOf" srcId="{671475E2-6932-4091-826C-A57C3A4E43E5}" destId="{DC8C04D6-99A3-410D-BCF1-4508A9578F07}" srcOrd="1" destOrd="0" presId="urn:microsoft.com/office/officeart/2005/8/layout/bProcess4"/>
    <dgm:cxn modelId="{FAAE94BC-A985-440E-A226-222805ABD833}" type="presParOf" srcId="{0E7DF624-065F-467F-8205-10B8BE7B7918}" destId="{CFAD21B8-CBE2-4C5E-96CC-AAADBB029A32}" srcOrd="11" destOrd="0" presId="urn:microsoft.com/office/officeart/2005/8/layout/bProcess4"/>
    <dgm:cxn modelId="{E4BF7A3F-A217-4238-9C24-25F53361245E}" type="presParOf" srcId="{0E7DF624-065F-467F-8205-10B8BE7B7918}" destId="{B8660FEA-A3C6-4823-A9F0-5BE1BAD59C29}" srcOrd="12" destOrd="0" presId="urn:microsoft.com/office/officeart/2005/8/layout/bProcess4"/>
    <dgm:cxn modelId="{DE1A19FF-8AF1-46F6-94EE-56F40CEAF0D6}" type="presParOf" srcId="{B8660FEA-A3C6-4823-A9F0-5BE1BAD59C29}" destId="{6BE5B41E-139C-455D-B76B-46674E1EDE99}" srcOrd="0" destOrd="0" presId="urn:microsoft.com/office/officeart/2005/8/layout/bProcess4"/>
    <dgm:cxn modelId="{D226FFEC-701B-4B7B-AF39-3D39E4A6F486}" type="presParOf" srcId="{B8660FEA-A3C6-4823-A9F0-5BE1BAD59C29}" destId="{5A238C13-4C88-4E7E-9217-D1B176D695D4}" srcOrd="1" destOrd="0" presId="urn:microsoft.com/office/officeart/2005/8/layout/bProcess4"/>
    <dgm:cxn modelId="{FA04B69D-442E-48DA-8858-129228D8E277}" type="presParOf" srcId="{0E7DF624-065F-467F-8205-10B8BE7B7918}" destId="{353FECEF-B6E5-4111-AEE5-26FFA45E7ECF}" srcOrd="13" destOrd="0" presId="urn:microsoft.com/office/officeart/2005/8/layout/bProcess4"/>
    <dgm:cxn modelId="{A8918FA5-D08C-4E8C-B5E4-DE726E244723}" type="presParOf" srcId="{0E7DF624-065F-467F-8205-10B8BE7B7918}" destId="{29D5FEEC-EB9C-4E9C-8F8D-B52560888340}" srcOrd="14" destOrd="0" presId="urn:microsoft.com/office/officeart/2005/8/layout/bProcess4"/>
    <dgm:cxn modelId="{36DAE21E-4ACE-4C01-A9FD-97F830399AB8}" type="presParOf" srcId="{29D5FEEC-EB9C-4E9C-8F8D-B52560888340}" destId="{5A314CA3-FD7D-433B-88DC-B7A3668D5D1E}" srcOrd="0" destOrd="0" presId="urn:microsoft.com/office/officeart/2005/8/layout/bProcess4"/>
    <dgm:cxn modelId="{0C599268-5B08-4811-93EA-1ED54EF7D69E}" type="presParOf" srcId="{29D5FEEC-EB9C-4E9C-8F8D-B52560888340}" destId="{C39430AF-3A88-49E3-9FFB-3E903C89C887}" srcOrd="1" destOrd="0" presId="urn:microsoft.com/office/officeart/2005/8/layout/bProcess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6.xml><?xml version="1.0" encoding="utf-8"?>
<dgm:dataModel xmlns:dgm="http://schemas.openxmlformats.org/drawingml/2006/diagram" xmlns:a="http://schemas.openxmlformats.org/drawingml/2006/main">
  <dgm:ptLst>
    <dgm:pt modelId="{FBB154D2-3761-4F29-A86D-78E5C7BBD99F}" type="doc">
      <dgm:prSet loTypeId="urn:microsoft.com/office/officeart/2005/8/layout/radial4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D495CB92-864C-411F-BC03-E2C2342C0D08}">
      <dgm:prSet phldrT="[Текст]" custT="1"/>
      <dgm:spPr/>
      <dgm:t>
        <a:bodyPr/>
        <a:lstStyle/>
        <a:p>
          <a:r>
            <a:rPr lang="uk-UA" sz="3600" dirty="0">
              <a:latin typeface="Arial Narrow" pitchFamily="34" charset="0"/>
              <a:cs typeface="Angsana New" pitchFamily="18" charset="-34"/>
            </a:rPr>
            <a:t>для проведення архівних робіт</a:t>
          </a:r>
          <a:endParaRPr lang="ru-RU" sz="3600" dirty="0">
            <a:latin typeface="Arial Narrow" pitchFamily="34" charset="0"/>
            <a:cs typeface="Angsana New" pitchFamily="18" charset="-34"/>
          </a:endParaRPr>
        </a:p>
      </dgm:t>
    </dgm:pt>
    <dgm:pt modelId="{067FCCCC-4433-4C9A-AB07-B517DBFC6C52}" type="sibTrans" cxnId="{990406BC-FF98-47AA-B401-2A493050EDDA}">
      <dgm:prSet/>
      <dgm:spPr/>
      <dgm:t>
        <a:bodyPr/>
        <a:lstStyle/>
        <a:p>
          <a:endParaRPr lang="ru-RU"/>
        </a:p>
      </dgm:t>
    </dgm:pt>
    <dgm:pt modelId="{A0277FCD-9F96-4C73-997B-4BEA995BFCF4}" type="parTrans" cxnId="{990406BC-FF98-47AA-B401-2A493050EDDA}">
      <dgm:prSet/>
      <dgm:spPr/>
      <dgm:t>
        <a:bodyPr/>
        <a:lstStyle/>
        <a:p>
          <a:endParaRPr lang="ru-RU"/>
        </a:p>
      </dgm:t>
    </dgm:pt>
    <dgm:pt modelId="{954AF461-4788-4159-8C41-F5976AAC4B74}">
      <dgm:prSet phldrT="[Текст]" custT="1"/>
      <dgm:spPr/>
      <dgm:t>
        <a:bodyPr/>
        <a:lstStyle/>
        <a:p>
          <a:r>
            <a:rPr lang="uk-UA" sz="3600" dirty="0">
              <a:latin typeface="Arial Narrow" pitchFamily="34" charset="0"/>
              <a:cs typeface="Arial" pitchFamily="34" charset="0"/>
            </a:rPr>
            <a:t>для користування </a:t>
          </a:r>
          <a:endParaRPr lang="ru-RU" sz="3600" dirty="0">
            <a:latin typeface="Arial Narrow" pitchFamily="34" charset="0"/>
            <a:cs typeface="Arial" pitchFamily="34" charset="0"/>
          </a:endParaRPr>
        </a:p>
      </dgm:t>
    </dgm:pt>
    <dgm:pt modelId="{695E1BC7-A797-4B1C-846F-4BBA7A98866D}" type="sibTrans" cxnId="{8334FC0D-AC52-48A3-ABD7-0644AAA5A0E6}">
      <dgm:prSet/>
      <dgm:spPr/>
      <dgm:t>
        <a:bodyPr/>
        <a:lstStyle/>
        <a:p>
          <a:endParaRPr lang="ru-RU"/>
        </a:p>
      </dgm:t>
    </dgm:pt>
    <dgm:pt modelId="{F9D507F1-B6A8-4C90-9CC2-D00FE23ED030}" type="parTrans" cxnId="{8334FC0D-AC52-48A3-ABD7-0644AAA5A0E6}">
      <dgm:prSet/>
      <dgm:spPr/>
      <dgm:t>
        <a:bodyPr/>
        <a:lstStyle/>
        <a:p>
          <a:endParaRPr lang="ru-RU"/>
        </a:p>
      </dgm:t>
    </dgm:pt>
    <dgm:pt modelId="{43732655-D6A5-4A39-B292-FD708B034806}">
      <dgm:prSet phldrT="[Текст]" custT="1"/>
      <dgm:spPr/>
      <dgm:t>
        <a:bodyPr/>
        <a:lstStyle/>
        <a:p>
          <a:r>
            <a:rPr lang="uk-UA" sz="3600" dirty="0"/>
            <a:t>Видавання справ з архівосховищ</a:t>
          </a:r>
          <a:r>
            <a:rPr lang="ru-RU" sz="3600" dirty="0"/>
            <a:t>:</a:t>
          </a:r>
        </a:p>
      </dgm:t>
    </dgm:pt>
    <dgm:pt modelId="{46156DCB-D1B9-4836-88E2-C152078FB114}" type="sibTrans" cxnId="{D24C5927-94F6-4DF1-A50A-C7ED8B2418E6}">
      <dgm:prSet/>
      <dgm:spPr/>
      <dgm:t>
        <a:bodyPr/>
        <a:lstStyle/>
        <a:p>
          <a:endParaRPr lang="ru-RU"/>
        </a:p>
      </dgm:t>
    </dgm:pt>
    <dgm:pt modelId="{C0FFDFFF-1729-4652-8C06-182D73359528}" type="parTrans" cxnId="{D24C5927-94F6-4DF1-A50A-C7ED8B2418E6}">
      <dgm:prSet/>
      <dgm:spPr/>
      <dgm:t>
        <a:bodyPr/>
        <a:lstStyle/>
        <a:p>
          <a:endParaRPr lang="ru-RU"/>
        </a:p>
      </dgm:t>
    </dgm:pt>
    <dgm:pt modelId="{036EEC8C-2EFF-4950-9E67-225FF9D17FD3}">
      <dgm:prSet custScaleX="148895" custScaleY="79620" custRadScaleRad="56044" custRadScaleInc="-32852"/>
      <dgm:spPr/>
      <dgm:t>
        <a:bodyPr/>
        <a:lstStyle/>
        <a:p>
          <a:endParaRPr lang="uk-UA" dirty="0"/>
        </a:p>
      </dgm:t>
    </dgm:pt>
    <dgm:pt modelId="{F4DAD9D1-FF89-446D-B40E-56F0911C4861}" type="parTrans" cxnId="{B84E0C2B-8C8E-455C-BC81-D7C4ADB18279}">
      <dgm:prSet custAng="10636439"/>
      <dgm:spPr/>
      <dgm:t>
        <a:bodyPr/>
        <a:lstStyle/>
        <a:p>
          <a:endParaRPr lang="ru-RU"/>
        </a:p>
      </dgm:t>
    </dgm:pt>
    <dgm:pt modelId="{62F13ADE-445D-4556-90FA-A2E3683C09E9}" type="sibTrans" cxnId="{B84E0C2B-8C8E-455C-BC81-D7C4ADB18279}">
      <dgm:prSet/>
      <dgm:spPr/>
      <dgm:t>
        <a:bodyPr/>
        <a:lstStyle/>
        <a:p>
          <a:endParaRPr lang="uk-UA"/>
        </a:p>
      </dgm:t>
    </dgm:pt>
    <dgm:pt modelId="{985B8231-A672-4B73-BD07-08FBB040B664}">
      <dgm:prSet phldrT="[Текст]" custT="1"/>
      <dgm:spPr/>
      <dgm:t>
        <a:bodyPr/>
        <a:lstStyle/>
        <a:p>
          <a:r>
            <a:rPr lang="uk-UA" sz="3600" dirty="0">
              <a:latin typeface="Arial Narrow" pitchFamily="34" charset="0"/>
              <a:cs typeface="Angsana New" pitchFamily="18" charset="-34"/>
            </a:rPr>
            <a:t>вилучення (виїмка) правоохоронними органами </a:t>
          </a:r>
          <a:endParaRPr lang="ru-RU" sz="3600" dirty="0">
            <a:latin typeface="Arial Narrow" pitchFamily="34" charset="0"/>
            <a:cs typeface="Angsana New" pitchFamily="18" charset="-34"/>
          </a:endParaRPr>
        </a:p>
      </dgm:t>
    </dgm:pt>
    <dgm:pt modelId="{8CE02452-3336-42D4-87FF-910D8D4350B3}" type="parTrans" cxnId="{E5C45702-A0AA-41E3-A36C-76B857721714}">
      <dgm:prSet/>
      <dgm:spPr/>
      <dgm:t>
        <a:bodyPr/>
        <a:lstStyle/>
        <a:p>
          <a:endParaRPr lang="uk-UA"/>
        </a:p>
      </dgm:t>
    </dgm:pt>
    <dgm:pt modelId="{C84BF6AC-3961-4025-9AAA-412EFD345BC8}" type="sibTrans" cxnId="{E5C45702-A0AA-41E3-A36C-76B857721714}">
      <dgm:prSet/>
      <dgm:spPr/>
      <dgm:t>
        <a:bodyPr/>
        <a:lstStyle/>
        <a:p>
          <a:endParaRPr lang="uk-UA"/>
        </a:p>
      </dgm:t>
    </dgm:pt>
    <dgm:pt modelId="{CFF8FB17-AC39-4EA9-833D-DF8D17A1364F}" type="pres">
      <dgm:prSet presAssocID="{FBB154D2-3761-4F29-A86D-78E5C7BBD99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AE8D22-40F3-4E92-A922-E848113AE9FB}" type="pres">
      <dgm:prSet presAssocID="{43732655-D6A5-4A39-B292-FD708B034806}" presName="centerShape" presStyleLbl="node0" presStyleIdx="0" presStyleCnt="1" custScaleX="230368" custScaleY="57890" custLinFactNeighborX="8497" custLinFactNeighborY="-54656"/>
      <dgm:spPr/>
      <dgm:t>
        <a:bodyPr/>
        <a:lstStyle/>
        <a:p>
          <a:endParaRPr lang="ru-RU"/>
        </a:p>
      </dgm:t>
    </dgm:pt>
    <dgm:pt modelId="{9CD0783D-11F2-40E9-8A1F-4147EDE71DF9}" type="pres">
      <dgm:prSet presAssocID="{F9D507F1-B6A8-4C90-9CC2-D00FE23ED030}" presName="parTrans" presStyleLbl="bgSibTrans2D1" presStyleIdx="0" presStyleCnt="3" custAng="6869254" custFlipHor="1" custScaleX="39543" custLinFactNeighborX="-54062" custLinFactNeighborY="-72739"/>
      <dgm:spPr/>
      <dgm:t>
        <a:bodyPr/>
        <a:lstStyle/>
        <a:p>
          <a:endParaRPr lang="ru-RU"/>
        </a:p>
      </dgm:t>
    </dgm:pt>
    <dgm:pt modelId="{167969B0-4F7B-45C8-BDE2-AB7378415820}" type="pres">
      <dgm:prSet presAssocID="{954AF461-4788-4159-8C41-F5976AAC4B74}" presName="node" presStyleLbl="node1" presStyleIdx="0" presStyleCnt="3" custScaleX="147332" custScaleY="79620" custRadScaleRad="65774" custRadScaleInc="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DDD362-25A7-4A30-B548-02510CE1AA03}" type="pres">
      <dgm:prSet presAssocID="{A0277FCD-9F96-4C73-997B-4BEA995BFCF4}" presName="parTrans" presStyleLbl="bgSibTrans2D1" presStyleIdx="1" presStyleCnt="3" custAng="12494161" custScaleX="47937" custLinFactNeighborX="74454" custLinFactNeighborY="-72217"/>
      <dgm:spPr/>
      <dgm:t>
        <a:bodyPr/>
        <a:lstStyle/>
        <a:p>
          <a:endParaRPr lang="ru-RU"/>
        </a:p>
      </dgm:t>
    </dgm:pt>
    <dgm:pt modelId="{5A6E326C-FE20-4240-9743-63F2822BC907}" type="pres">
      <dgm:prSet presAssocID="{D495CB92-864C-411F-BC03-E2C2342C0D08}" presName="node" presStyleLbl="node1" presStyleIdx="1" presStyleCnt="3" custScaleX="143409" custScaleY="77984" custRadScaleRad="93013" custRadScaleInc="10583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60E6E6-C5ED-468D-B0F9-C4A633E8784E}" type="pres">
      <dgm:prSet presAssocID="{8CE02452-3336-42D4-87FF-910D8D4350B3}" presName="parTrans" presStyleLbl="bgSibTrans2D1" presStyleIdx="2" presStyleCnt="3" custAng="10747674" custScaleX="85391" custLinFactNeighborX="2008" custLinFactNeighborY="-47794"/>
      <dgm:spPr/>
      <dgm:t>
        <a:bodyPr/>
        <a:lstStyle/>
        <a:p>
          <a:endParaRPr lang="ru-RU"/>
        </a:p>
      </dgm:t>
    </dgm:pt>
    <dgm:pt modelId="{31D61B0C-9C3B-4861-9816-B132C17EDE39}" type="pres">
      <dgm:prSet presAssocID="{985B8231-A672-4B73-BD07-08FBB040B664}" presName="node" presStyleLbl="node1" presStyleIdx="2" presStyleCnt="3" custScaleX="230540" custScaleY="54700" custRadScaleRad="15202" custRadScaleInc="8051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334FC0D-AC52-48A3-ABD7-0644AAA5A0E6}" srcId="{43732655-D6A5-4A39-B292-FD708B034806}" destId="{954AF461-4788-4159-8C41-F5976AAC4B74}" srcOrd="0" destOrd="0" parTransId="{F9D507F1-B6A8-4C90-9CC2-D00FE23ED030}" sibTransId="{695E1BC7-A797-4B1C-846F-4BBA7A98866D}"/>
    <dgm:cxn modelId="{3A409D3C-3B44-4A15-844F-8B5A91F8898C}" type="presOf" srcId="{A0277FCD-9F96-4C73-997B-4BEA995BFCF4}" destId="{A6DDD362-25A7-4A30-B548-02510CE1AA03}" srcOrd="0" destOrd="0" presId="urn:microsoft.com/office/officeart/2005/8/layout/radial4"/>
    <dgm:cxn modelId="{D24C5927-94F6-4DF1-A50A-C7ED8B2418E6}" srcId="{FBB154D2-3761-4F29-A86D-78E5C7BBD99F}" destId="{43732655-D6A5-4A39-B292-FD708B034806}" srcOrd="0" destOrd="0" parTransId="{C0FFDFFF-1729-4652-8C06-182D73359528}" sibTransId="{46156DCB-D1B9-4836-88E2-C152078FB114}"/>
    <dgm:cxn modelId="{04FED5B8-C23B-4BC2-9576-08DCED0F4CF7}" type="presOf" srcId="{985B8231-A672-4B73-BD07-08FBB040B664}" destId="{31D61B0C-9C3B-4861-9816-B132C17EDE39}" srcOrd="0" destOrd="0" presId="urn:microsoft.com/office/officeart/2005/8/layout/radial4"/>
    <dgm:cxn modelId="{2E1D2F17-BB41-480C-9E1C-3F8BEC4EAC2B}" type="presOf" srcId="{8CE02452-3336-42D4-87FF-910D8D4350B3}" destId="{1660E6E6-C5ED-468D-B0F9-C4A633E8784E}" srcOrd="0" destOrd="0" presId="urn:microsoft.com/office/officeart/2005/8/layout/radial4"/>
    <dgm:cxn modelId="{990406BC-FF98-47AA-B401-2A493050EDDA}" srcId="{43732655-D6A5-4A39-B292-FD708B034806}" destId="{D495CB92-864C-411F-BC03-E2C2342C0D08}" srcOrd="1" destOrd="0" parTransId="{A0277FCD-9F96-4C73-997B-4BEA995BFCF4}" sibTransId="{067FCCCC-4433-4C9A-AB07-B517DBFC6C52}"/>
    <dgm:cxn modelId="{B84E0C2B-8C8E-455C-BC81-D7C4ADB18279}" srcId="{FBB154D2-3761-4F29-A86D-78E5C7BBD99F}" destId="{036EEC8C-2EFF-4950-9E67-225FF9D17FD3}" srcOrd="1" destOrd="0" parTransId="{F4DAD9D1-FF89-446D-B40E-56F0911C4861}" sibTransId="{62F13ADE-445D-4556-90FA-A2E3683C09E9}"/>
    <dgm:cxn modelId="{04C978B9-02D5-49DE-B2D1-84210AF91272}" type="presOf" srcId="{954AF461-4788-4159-8C41-F5976AAC4B74}" destId="{167969B0-4F7B-45C8-BDE2-AB7378415820}" srcOrd="0" destOrd="0" presId="urn:microsoft.com/office/officeart/2005/8/layout/radial4"/>
    <dgm:cxn modelId="{6E65CFD9-C530-4BF5-9A69-C7FDD9232FC2}" type="presOf" srcId="{F9D507F1-B6A8-4C90-9CC2-D00FE23ED030}" destId="{9CD0783D-11F2-40E9-8A1F-4147EDE71DF9}" srcOrd="0" destOrd="0" presId="urn:microsoft.com/office/officeart/2005/8/layout/radial4"/>
    <dgm:cxn modelId="{4A69AD1F-3458-45E1-8272-D5A0DC9EAC7B}" type="presOf" srcId="{43732655-D6A5-4A39-B292-FD708B034806}" destId="{65AE8D22-40F3-4E92-A922-E848113AE9FB}" srcOrd="0" destOrd="0" presId="urn:microsoft.com/office/officeart/2005/8/layout/radial4"/>
    <dgm:cxn modelId="{3DD47B25-FCF9-4C32-ACB7-E757EC267B2D}" type="presOf" srcId="{FBB154D2-3761-4F29-A86D-78E5C7BBD99F}" destId="{CFF8FB17-AC39-4EA9-833D-DF8D17A1364F}" srcOrd="0" destOrd="0" presId="urn:microsoft.com/office/officeart/2005/8/layout/radial4"/>
    <dgm:cxn modelId="{31B0BB88-8157-4B6E-8F40-E2856DEF9227}" type="presOf" srcId="{D495CB92-864C-411F-BC03-E2C2342C0D08}" destId="{5A6E326C-FE20-4240-9743-63F2822BC907}" srcOrd="0" destOrd="0" presId="urn:microsoft.com/office/officeart/2005/8/layout/radial4"/>
    <dgm:cxn modelId="{E5C45702-A0AA-41E3-A36C-76B857721714}" srcId="{43732655-D6A5-4A39-B292-FD708B034806}" destId="{985B8231-A672-4B73-BD07-08FBB040B664}" srcOrd="2" destOrd="0" parTransId="{8CE02452-3336-42D4-87FF-910D8D4350B3}" sibTransId="{C84BF6AC-3961-4025-9AAA-412EFD345BC8}"/>
    <dgm:cxn modelId="{9BF576DF-353E-4913-BE27-1A798691FD45}" type="presParOf" srcId="{CFF8FB17-AC39-4EA9-833D-DF8D17A1364F}" destId="{65AE8D22-40F3-4E92-A922-E848113AE9FB}" srcOrd="0" destOrd="0" presId="urn:microsoft.com/office/officeart/2005/8/layout/radial4"/>
    <dgm:cxn modelId="{3C10AA4D-52D1-4CC9-9D52-8FD00CDCE9A1}" type="presParOf" srcId="{CFF8FB17-AC39-4EA9-833D-DF8D17A1364F}" destId="{9CD0783D-11F2-40E9-8A1F-4147EDE71DF9}" srcOrd="1" destOrd="0" presId="urn:microsoft.com/office/officeart/2005/8/layout/radial4"/>
    <dgm:cxn modelId="{7B390610-7003-42C8-B806-C6C628617317}" type="presParOf" srcId="{CFF8FB17-AC39-4EA9-833D-DF8D17A1364F}" destId="{167969B0-4F7B-45C8-BDE2-AB7378415820}" srcOrd="2" destOrd="0" presId="urn:microsoft.com/office/officeart/2005/8/layout/radial4"/>
    <dgm:cxn modelId="{6B113AAE-5795-4DAB-8EAA-CDC354FFE441}" type="presParOf" srcId="{CFF8FB17-AC39-4EA9-833D-DF8D17A1364F}" destId="{A6DDD362-25A7-4A30-B548-02510CE1AA03}" srcOrd="3" destOrd="0" presId="urn:microsoft.com/office/officeart/2005/8/layout/radial4"/>
    <dgm:cxn modelId="{FC7F3273-FF3B-4B7C-ACE2-020EDC1C7B0C}" type="presParOf" srcId="{CFF8FB17-AC39-4EA9-833D-DF8D17A1364F}" destId="{5A6E326C-FE20-4240-9743-63F2822BC907}" srcOrd="4" destOrd="0" presId="urn:microsoft.com/office/officeart/2005/8/layout/radial4"/>
    <dgm:cxn modelId="{98162768-2378-4A31-8C53-D5EA78BE9FED}" type="presParOf" srcId="{CFF8FB17-AC39-4EA9-833D-DF8D17A1364F}" destId="{1660E6E6-C5ED-468D-B0F9-C4A633E8784E}" srcOrd="5" destOrd="0" presId="urn:microsoft.com/office/officeart/2005/8/layout/radial4"/>
    <dgm:cxn modelId="{B98BC4F0-A059-4930-82C3-8B66C9E29256}" type="presParOf" srcId="{CFF8FB17-AC39-4EA9-833D-DF8D17A1364F}" destId="{31D61B0C-9C3B-4861-9816-B132C17EDE39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7.xml><?xml version="1.0" encoding="utf-8"?>
<dgm:dataModel xmlns:dgm="http://schemas.openxmlformats.org/drawingml/2006/diagram" xmlns:a="http://schemas.openxmlformats.org/drawingml/2006/main">
  <dgm:ptLst>
    <dgm:pt modelId="{FBB154D2-3761-4F29-A86D-78E5C7BBD99F}" type="doc">
      <dgm:prSet loTypeId="urn:microsoft.com/office/officeart/2005/8/layout/radial4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D495CB92-864C-411F-BC03-E2C2342C0D08}">
      <dgm:prSet phldrT="[Текст]" custT="1"/>
      <dgm:spPr/>
      <dgm:t>
        <a:bodyPr/>
        <a:lstStyle/>
        <a:p>
          <a:r>
            <a:rPr lang="uk-UA" sz="3600" dirty="0">
              <a:latin typeface="Arial Narrow" pitchFamily="34" charset="0"/>
              <a:cs typeface="Angsana New" pitchFamily="18" charset="-34"/>
            </a:rPr>
            <a:t>заява 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(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додаток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 28 до Правил) </a:t>
          </a:r>
        </a:p>
      </dgm:t>
    </dgm:pt>
    <dgm:pt modelId="{067FCCCC-4433-4C9A-AB07-B517DBFC6C52}" type="sibTrans" cxnId="{990406BC-FF98-47AA-B401-2A493050EDDA}">
      <dgm:prSet/>
      <dgm:spPr/>
      <dgm:t>
        <a:bodyPr/>
        <a:lstStyle/>
        <a:p>
          <a:endParaRPr lang="ru-RU"/>
        </a:p>
      </dgm:t>
    </dgm:pt>
    <dgm:pt modelId="{A0277FCD-9F96-4C73-997B-4BEA995BFCF4}" type="parTrans" cxnId="{990406BC-FF98-47AA-B401-2A493050EDDA}">
      <dgm:prSet/>
      <dgm:spPr/>
      <dgm:t>
        <a:bodyPr/>
        <a:lstStyle/>
        <a:p>
          <a:endParaRPr lang="ru-RU"/>
        </a:p>
      </dgm:t>
    </dgm:pt>
    <dgm:pt modelId="{954AF461-4788-4159-8C41-F5976AAC4B74}">
      <dgm:prSet phldrT="[Текст]" custT="1"/>
      <dgm:spPr/>
      <dgm:t>
        <a:bodyPr/>
        <a:lstStyle/>
        <a:p>
          <a:r>
            <a:rPr lang="uk-UA" sz="3600" dirty="0">
              <a:latin typeface="Arial Narrow" pitchFamily="34" charset="0"/>
              <a:cs typeface="Arial" pitchFamily="34" charset="0"/>
            </a:rPr>
            <a:t>замовлення 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(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додаток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 27 до Правил) </a:t>
          </a:r>
          <a:endParaRPr lang="ru-RU" sz="3600" dirty="0">
            <a:latin typeface="Arial Narrow" pitchFamily="34" charset="0"/>
            <a:cs typeface="Arial" pitchFamily="34" charset="0"/>
          </a:endParaRPr>
        </a:p>
      </dgm:t>
    </dgm:pt>
    <dgm:pt modelId="{695E1BC7-A797-4B1C-846F-4BBA7A98866D}" type="sibTrans" cxnId="{8334FC0D-AC52-48A3-ABD7-0644AAA5A0E6}">
      <dgm:prSet/>
      <dgm:spPr/>
      <dgm:t>
        <a:bodyPr/>
        <a:lstStyle/>
        <a:p>
          <a:endParaRPr lang="ru-RU"/>
        </a:p>
      </dgm:t>
    </dgm:pt>
    <dgm:pt modelId="{F9D507F1-B6A8-4C90-9CC2-D00FE23ED030}" type="parTrans" cxnId="{8334FC0D-AC52-48A3-ABD7-0644AAA5A0E6}">
      <dgm:prSet/>
      <dgm:spPr/>
      <dgm:t>
        <a:bodyPr/>
        <a:lstStyle/>
        <a:p>
          <a:endParaRPr lang="ru-RU"/>
        </a:p>
      </dgm:t>
    </dgm:pt>
    <dgm:pt modelId="{43732655-D6A5-4A39-B292-FD708B034806}">
      <dgm:prSet phldrT="[Текст]" custT="1"/>
      <dgm:spPr/>
      <dgm:t>
        <a:bodyPr/>
        <a:lstStyle/>
        <a:p>
          <a:r>
            <a:rPr lang="uk-UA" sz="3600" dirty="0"/>
            <a:t>Для користування</a:t>
          </a:r>
          <a:r>
            <a:rPr lang="ru-RU" sz="3600" dirty="0"/>
            <a:t>:</a:t>
          </a:r>
        </a:p>
      </dgm:t>
    </dgm:pt>
    <dgm:pt modelId="{46156DCB-D1B9-4836-88E2-C152078FB114}" type="sibTrans" cxnId="{D24C5927-94F6-4DF1-A50A-C7ED8B2418E6}">
      <dgm:prSet/>
      <dgm:spPr/>
      <dgm:t>
        <a:bodyPr/>
        <a:lstStyle/>
        <a:p>
          <a:endParaRPr lang="ru-RU"/>
        </a:p>
      </dgm:t>
    </dgm:pt>
    <dgm:pt modelId="{C0FFDFFF-1729-4652-8C06-182D73359528}" type="parTrans" cxnId="{D24C5927-94F6-4DF1-A50A-C7ED8B2418E6}">
      <dgm:prSet/>
      <dgm:spPr/>
      <dgm:t>
        <a:bodyPr/>
        <a:lstStyle/>
        <a:p>
          <a:endParaRPr lang="ru-RU"/>
        </a:p>
      </dgm:t>
    </dgm:pt>
    <dgm:pt modelId="{036EEC8C-2EFF-4950-9E67-225FF9D17FD3}">
      <dgm:prSet custScaleX="148895" custScaleY="79620" custRadScaleRad="56044" custRadScaleInc="-32852"/>
      <dgm:spPr/>
      <dgm:t>
        <a:bodyPr/>
        <a:lstStyle/>
        <a:p>
          <a:endParaRPr lang="uk-UA" dirty="0"/>
        </a:p>
      </dgm:t>
    </dgm:pt>
    <dgm:pt modelId="{F4DAD9D1-FF89-446D-B40E-56F0911C4861}" type="parTrans" cxnId="{B84E0C2B-8C8E-455C-BC81-D7C4ADB18279}">
      <dgm:prSet custAng="10636439"/>
      <dgm:spPr/>
      <dgm:t>
        <a:bodyPr/>
        <a:lstStyle/>
        <a:p>
          <a:endParaRPr lang="ru-RU"/>
        </a:p>
      </dgm:t>
    </dgm:pt>
    <dgm:pt modelId="{62F13ADE-445D-4556-90FA-A2E3683C09E9}" type="sibTrans" cxnId="{B84E0C2B-8C8E-455C-BC81-D7C4ADB18279}">
      <dgm:prSet/>
      <dgm:spPr/>
      <dgm:t>
        <a:bodyPr/>
        <a:lstStyle/>
        <a:p>
          <a:endParaRPr lang="uk-UA"/>
        </a:p>
      </dgm:t>
    </dgm:pt>
    <dgm:pt modelId="{985B8231-A672-4B73-BD07-08FBB040B664}">
      <dgm:prSet phldrT="[Текст]" custT="1"/>
      <dgm:spPr/>
      <dgm:t>
        <a:bodyPr/>
        <a:lstStyle/>
        <a:p>
          <a:r>
            <a:rPr lang="ru-RU" sz="3600" dirty="0">
              <a:latin typeface="Arial Narrow" pitchFamily="34" charset="0"/>
              <a:cs typeface="Angsana New" pitchFamily="18" charset="-34"/>
            </a:rPr>
            <a:t>акт про 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видавання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 справ у 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тимчасове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 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користування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 (</a:t>
          </a:r>
          <a:r>
            <a:rPr lang="ru-RU" sz="3600" dirty="0" err="1">
              <a:latin typeface="Arial Narrow" pitchFamily="34" charset="0"/>
              <a:cs typeface="Angsana New" pitchFamily="18" charset="-34"/>
            </a:rPr>
            <a:t>додаток</a:t>
          </a:r>
          <a:r>
            <a:rPr lang="ru-RU" sz="3600" dirty="0">
              <a:latin typeface="Arial Narrow" pitchFamily="34" charset="0"/>
              <a:cs typeface="Angsana New" pitchFamily="18" charset="-34"/>
            </a:rPr>
            <a:t> 29 до Правил) </a:t>
          </a:r>
        </a:p>
      </dgm:t>
    </dgm:pt>
    <dgm:pt modelId="{8CE02452-3336-42D4-87FF-910D8D4350B3}" type="parTrans" cxnId="{E5C45702-A0AA-41E3-A36C-76B857721714}">
      <dgm:prSet/>
      <dgm:spPr/>
      <dgm:t>
        <a:bodyPr/>
        <a:lstStyle/>
        <a:p>
          <a:endParaRPr lang="uk-UA"/>
        </a:p>
      </dgm:t>
    </dgm:pt>
    <dgm:pt modelId="{C84BF6AC-3961-4025-9AAA-412EFD345BC8}" type="sibTrans" cxnId="{E5C45702-A0AA-41E3-A36C-76B857721714}">
      <dgm:prSet/>
      <dgm:spPr/>
      <dgm:t>
        <a:bodyPr/>
        <a:lstStyle/>
        <a:p>
          <a:endParaRPr lang="uk-UA"/>
        </a:p>
      </dgm:t>
    </dgm:pt>
    <dgm:pt modelId="{CFF8FB17-AC39-4EA9-833D-DF8D17A1364F}" type="pres">
      <dgm:prSet presAssocID="{FBB154D2-3761-4F29-A86D-78E5C7BBD99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AE8D22-40F3-4E92-A922-E848113AE9FB}" type="pres">
      <dgm:prSet presAssocID="{43732655-D6A5-4A39-B292-FD708B034806}" presName="centerShape" presStyleLbl="node0" presStyleIdx="0" presStyleCnt="1" custScaleX="230368" custScaleY="57890" custLinFactNeighborX="8497" custLinFactNeighborY="-54656"/>
      <dgm:spPr/>
      <dgm:t>
        <a:bodyPr/>
        <a:lstStyle/>
        <a:p>
          <a:endParaRPr lang="ru-RU"/>
        </a:p>
      </dgm:t>
    </dgm:pt>
    <dgm:pt modelId="{9CD0783D-11F2-40E9-8A1F-4147EDE71DF9}" type="pres">
      <dgm:prSet presAssocID="{F9D507F1-B6A8-4C90-9CC2-D00FE23ED030}" presName="parTrans" presStyleLbl="bgSibTrans2D1" presStyleIdx="0" presStyleCnt="3" custAng="6869254" custFlipHor="1" custScaleX="39543" custLinFactNeighborX="-54062" custLinFactNeighborY="-72739"/>
      <dgm:spPr/>
      <dgm:t>
        <a:bodyPr/>
        <a:lstStyle/>
        <a:p>
          <a:endParaRPr lang="ru-RU"/>
        </a:p>
      </dgm:t>
    </dgm:pt>
    <dgm:pt modelId="{167969B0-4F7B-45C8-BDE2-AB7378415820}" type="pres">
      <dgm:prSet presAssocID="{954AF461-4788-4159-8C41-F5976AAC4B74}" presName="node" presStyleLbl="node1" presStyleIdx="0" presStyleCnt="3" custScaleX="147332" custScaleY="79620" custRadScaleRad="70648" custRadScaleInc="1800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DDD362-25A7-4A30-B548-02510CE1AA03}" type="pres">
      <dgm:prSet presAssocID="{A0277FCD-9F96-4C73-997B-4BEA995BFCF4}" presName="parTrans" presStyleLbl="bgSibTrans2D1" presStyleIdx="1" presStyleCnt="3" custAng="12494161" custScaleX="47937" custLinFactNeighborX="74454" custLinFactNeighborY="-72217"/>
      <dgm:spPr/>
      <dgm:t>
        <a:bodyPr/>
        <a:lstStyle/>
        <a:p>
          <a:endParaRPr lang="ru-RU"/>
        </a:p>
      </dgm:t>
    </dgm:pt>
    <dgm:pt modelId="{5A6E326C-FE20-4240-9743-63F2822BC907}" type="pres">
      <dgm:prSet presAssocID="{D495CB92-864C-411F-BC03-E2C2342C0D08}" presName="node" presStyleLbl="node1" presStyleIdx="1" presStyleCnt="3" custScaleX="143409" custScaleY="77984" custRadScaleRad="94914" custRadScaleInc="981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60E6E6-C5ED-468D-B0F9-C4A633E8784E}" type="pres">
      <dgm:prSet presAssocID="{8CE02452-3336-42D4-87FF-910D8D4350B3}" presName="parTrans" presStyleLbl="bgSibTrans2D1" presStyleIdx="2" presStyleCnt="3" custAng="10747674" custScaleX="60820" custLinFactNeighborX="2008" custLinFactNeighborY="-47794"/>
      <dgm:spPr/>
      <dgm:t>
        <a:bodyPr/>
        <a:lstStyle/>
        <a:p>
          <a:endParaRPr lang="ru-RU"/>
        </a:p>
      </dgm:t>
    </dgm:pt>
    <dgm:pt modelId="{31D61B0C-9C3B-4861-9816-B132C17EDE39}" type="pres">
      <dgm:prSet presAssocID="{985B8231-A672-4B73-BD07-08FBB040B664}" presName="node" presStyleLbl="node1" presStyleIdx="2" presStyleCnt="3" custScaleX="230540" custScaleY="81661" custRadScaleRad="19006" custRadScaleInc="552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0406BC-FF98-47AA-B401-2A493050EDDA}" srcId="{43732655-D6A5-4A39-B292-FD708B034806}" destId="{D495CB92-864C-411F-BC03-E2C2342C0D08}" srcOrd="1" destOrd="0" parTransId="{A0277FCD-9F96-4C73-997B-4BEA995BFCF4}" sibTransId="{067FCCCC-4433-4C9A-AB07-B517DBFC6C52}"/>
    <dgm:cxn modelId="{8334FC0D-AC52-48A3-ABD7-0644AAA5A0E6}" srcId="{43732655-D6A5-4A39-B292-FD708B034806}" destId="{954AF461-4788-4159-8C41-F5976AAC4B74}" srcOrd="0" destOrd="0" parTransId="{F9D507F1-B6A8-4C90-9CC2-D00FE23ED030}" sibTransId="{695E1BC7-A797-4B1C-846F-4BBA7A98866D}"/>
    <dgm:cxn modelId="{536641B3-D363-4147-8D05-9223D179A956}" type="presOf" srcId="{985B8231-A672-4B73-BD07-08FBB040B664}" destId="{31D61B0C-9C3B-4861-9816-B132C17EDE39}" srcOrd="0" destOrd="0" presId="urn:microsoft.com/office/officeart/2005/8/layout/radial4"/>
    <dgm:cxn modelId="{297E67FE-27A2-45DE-8404-9BCC2A452DD0}" type="presOf" srcId="{8CE02452-3336-42D4-87FF-910D8D4350B3}" destId="{1660E6E6-C5ED-468D-B0F9-C4A633E8784E}" srcOrd="0" destOrd="0" presId="urn:microsoft.com/office/officeart/2005/8/layout/radial4"/>
    <dgm:cxn modelId="{93B8B7D7-F2C2-4F2F-9CA1-B3D43FEC0E9D}" type="presOf" srcId="{F9D507F1-B6A8-4C90-9CC2-D00FE23ED030}" destId="{9CD0783D-11F2-40E9-8A1F-4147EDE71DF9}" srcOrd="0" destOrd="0" presId="urn:microsoft.com/office/officeart/2005/8/layout/radial4"/>
    <dgm:cxn modelId="{1694B251-C104-4E67-BC64-18F04D22E1E4}" type="presOf" srcId="{A0277FCD-9F96-4C73-997B-4BEA995BFCF4}" destId="{A6DDD362-25A7-4A30-B548-02510CE1AA03}" srcOrd="0" destOrd="0" presId="urn:microsoft.com/office/officeart/2005/8/layout/radial4"/>
    <dgm:cxn modelId="{EF9E2882-C10B-467E-9484-498D63F973C0}" type="presOf" srcId="{954AF461-4788-4159-8C41-F5976AAC4B74}" destId="{167969B0-4F7B-45C8-BDE2-AB7378415820}" srcOrd="0" destOrd="0" presId="urn:microsoft.com/office/officeart/2005/8/layout/radial4"/>
    <dgm:cxn modelId="{B84E0C2B-8C8E-455C-BC81-D7C4ADB18279}" srcId="{FBB154D2-3761-4F29-A86D-78E5C7BBD99F}" destId="{036EEC8C-2EFF-4950-9E67-225FF9D17FD3}" srcOrd="1" destOrd="0" parTransId="{F4DAD9D1-FF89-446D-B40E-56F0911C4861}" sibTransId="{62F13ADE-445D-4556-90FA-A2E3683C09E9}"/>
    <dgm:cxn modelId="{166BADA3-EED5-4267-AD07-2443134BB890}" type="presOf" srcId="{D495CB92-864C-411F-BC03-E2C2342C0D08}" destId="{5A6E326C-FE20-4240-9743-63F2822BC907}" srcOrd="0" destOrd="0" presId="urn:microsoft.com/office/officeart/2005/8/layout/radial4"/>
    <dgm:cxn modelId="{87E48926-2A59-46E9-AF3C-2CFAD68589B3}" type="presOf" srcId="{43732655-D6A5-4A39-B292-FD708B034806}" destId="{65AE8D22-40F3-4E92-A922-E848113AE9FB}" srcOrd="0" destOrd="0" presId="urn:microsoft.com/office/officeart/2005/8/layout/radial4"/>
    <dgm:cxn modelId="{E5C45702-A0AA-41E3-A36C-76B857721714}" srcId="{43732655-D6A5-4A39-B292-FD708B034806}" destId="{985B8231-A672-4B73-BD07-08FBB040B664}" srcOrd="2" destOrd="0" parTransId="{8CE02452-3336-42D4-87FF-910D8D4350B3}" sibTransId="{C84BF6AC-3961-4025-9AAA-412EFD345BC8}"/>
    <dgm:cxn modelId="{B35145F3-6C2B-495C-99CE-00B224D5F8FB}" type="presOf" srcId="{FBB154D2-3761-4F29-A86D-78E5C7BBD99F}" destId="{CFF8FB17-AC39-4EA9-833D-DF8D17A1364F}" srcOrd="0" destOrd="0" presId="urn:microsoft.com/office/officeart/2005/8/layout/radial4"/>
    <dgm:cxn modelId="{D24C5927-94F6-4DF1-A50A-C7ED8B2418E6}" srcId="{FBB154D2-3761-4F29-A86D-78E5C7BBD99F}" destId="{43732655-D6A5-4A39-B292-FD708B034806}" srcOrd="0" destOrd="0" parTransId="{C0FFDFFF-1729-4652-8C06-182D73359528}" sibTransId="{46156DCB-D1B9-4836-88E2-C152078FB114}"/>
    <dgm:cxn modelId="{5E9A2CBB-B731-480F-83F0-D5070DF4FAAC}" type="presParOf" srcId="{CFF8FB17-AC39-4EA9-833D-DF8D17A1364F}" destId="{65AE8D22-40F3-4E92-A922-E848113AE9FB}" srcOrd="0" destOrd="0" presId="urn:microsoft.com/office/officeart/2005/8/layout/radial4"/>
    <dgm:cxn modelId="{BA48DF05-4736-4B2F-AA09-32206B7E8365}" type="presParOf" srcId="{CFF8FB17-AC39-4EA9-833D-DF8D17A1364F}" destId="{9CD0783D-11F2-40E9-8A1F-4147EDE71DF9}" srcOrd="1" destOrd="0" presId="urn:microsoft.com/office/officeart/2005/8/layout/radial4"/>
    <dgm:cxn modelId="{BC497C9F-D1AA-4876-BC3B-EA7FF32763E2}" type="presParOf" srcId="{CFF8FB17-AC39-4EA9-833D-DF8D17A1364F}" destId="{167969B0-4F7B-45C8-BDE2-AB7378415820}" srcOrd="2" destOrd="0" presId="urn:microsoft.com/office/officeart/2005/8/layout/radial4"/>
    <dgm:cxn modelId="{97B7F4C9-D1FF-4F92-A8AE-B92D1ED504B7}" type="presParOf" srcId="{CFF8FB17-AC39-4EA9-833D-DF8D17A1364F}" destId="{A6DDD362-25A7-4A30-B548-02510CE1AA03}" srcOrd="3" destOrd="0" presId="urn:microsoft.com/office/officeart/2005/8/layout/radial4"/>
    <dgm:cxn modelId="{BE396004-1378-4187-ABB0-C08A28319564}" type="presParOf" srcId="{CFF8FB17-AC39-4EA9-833D-DF8D17A1364F}" destId="{5A6E326C-FE20-4240-9743-63F2822BC907}" srcOrd="4" destOrd="0" presId="urn:microsoft.com/office/officeart/2005/8/layout/radial4"/>
    <dgm:cxn modelId="{EE243336-4854-4AE0-BEE4-E78EC1F94472}" type="presParOf" srcId="{CFF8FB17-AC39-4EA9-833D-DF8D17A1364F}" destId="{1660E6E6-C5ED-468D-B0F9-C4A633E8784E}" srcOrd="5" destOrd="0" presId="urn:microsoft.com/office/officeart/2005/8/layout/radial4"/>
    <dgm:cxn modelId="{C9657F49-F954-4B4A-93D2-3825EBA18E4A}" type="presParOf" srcId="{CFF8FB17-AC39-4EA9-833D-DF8D17A1364F}" destId="{31D61B0C-9C3B-4861-9816-B132C17EDE39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8.xml><?xml version="1.0" encoding="utf-8"?>
<dgm:dataModel xmlns:dgm="http://schemas.openxmlformats.org/drawingml/2006/diagram" xmlns:a="http://schemas.openxmlformats.org/drawingml/2006/main">
  <dgm:ptLst>
    <dgm:pt modelId="{FBB154D2-3761-4F29-A86D-78E5C7BBD99F}" type="doc">
      <dgm:prSet loTypeId="urn:microsoft.com/office/officeart/2005/8/layout/radial4" loCatId="relationship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D495CB92-864C-411F-BC03-E2C2342C0D08}">
      <dgm:prSet phldrT="[Текст]" custT="1"/>
      <dgm:spPr/>
      <dgm:t>
        <a:bodyPr/>
        <a:lstStyle/>
        <a:p>
          <a:r>
            <a:rPr lang="uk-UA" sz="3600" dirty="0">
              <a:latin typeface="Arial Narrow" pitchFamily="34" charset="0"/>
            </a:rPr>
            <a:t>протокол вилучення (виїмки)</a:t>
          </a:r>
          <a:endParaRPr lang="ru-RU" sz="3600" dirty="0">
            <a:latin typeface="Arial Narrow" pitchFamily="34" charset="0"/>
            <a:cs typeface="Angsana New" pitchFamily="18" charset="-34"/>
          </a:endParaRPr>
        </a:p>
      </dgm:t>
    </dgm:pt>
    <dgm:pt modelId="{067FCCCC-4433-4C9A-AB07-B517DBFC6C52}" type="sibTrans" cxnId="{990406BC-FF98-47AA-B401-2A493050EDDA}">
      <dgm:prSet/>
      <dgm:spPr/>
      <dgm:t>
        <a:bodyPr/>
        <a:lstStyle/>
        <a:p>
          <a:endParaRPr lang="ru-RU"/>
        </a:p>
      </dgm:t>
    </dgm:pt>
    <dgm:pt modelId="{A0277FCD-9F96-4C73-997B-4BEA995BFCF4}" type="parTrans" cxnId="{990406BC-FF98-47AA-B401-2A493050EDDA}">
      <dgm:prSet/>
      <dgm:spPr/>
      <dgm:t>
        <a:bodyPr/>
        <a:lstStyle/>
        <a:p>
          <a:endParaRPr lang="ru-RU"/>
        </a:p>
      </dgm:t>
    </dgm:pt>
    <dgm:pt modelId="{954AF461-4788-4159-8C41-F5976AAC4B74}">
      <dgm:prSet phldrT="[Текст]" custT="1"/>
      <dgm:spPr/>
      <dgm:t>
        <a:bodyPr/>
        <a:lstStyle/>
        <a:p>
          <a:r>
            <a:rPr lang="uk-UA" sz="3600" dirty="0">
              <a:latin typeface="Arial Narrow" pitchFamily="34" charset="0"/>
              <a:cs typeface="Arial" pitchFamily="34" charset="0"/>
            </a:rPr>
            <a:t>засвідчена копія документа, що вилучається</a:t>
          </a:r>
          <a:endParaRPr lang="ru-RU" sz="3600" dirty="0">
            <a:latin typeface="Arial Narrow" pitchFamily="34" charset="0"/>
            <a:cs typeface="Arial" pitchFamily="34" charset="0"/>
          </a:endParaRPr>
        </a:p>
      </dgm:t>
    </dgm:pt>
    <dgm:pt modelId="{695E1BC7-A797-4B1C-846F-4BBA7A98866D}" type="sibTrans" cxnId="{8334FC0D-AC52-48A3-ABD7-0644AAA5A0E6}">
      <dgm:prSet/>
      <dgm:spPr/>
      <dgm:t>
        <a:bodyPr/>
        <a:lstStyle/>
        <a:p>
          <a:endParaRPr lang="ru-RU"/>
        </a:p>
      </dgm:t>
    </dgm:pt>
    <dgm:pt modelId="{F9D507F1-B6A8-4C90-9CC2-D00FE23ED030}" type="parTrans" cxnId="{8334FC0D-AC52-48A3-ABD7-0644AAA5A0E6}">
      <dgm:prSet/>
      <dgm:spPr/>
      <dgm:t>
        <a:bodyPr/>
        <a:lstStyle/>
        <a:p>
          <a:endParaRPr lang="ru-RU"/>
        </a:p>
      </dgm:t>
    </dgm:pt>
    <dgm:pt modelId="{43732655-D6A5-4A39-B292-FD708B034806}">
      <dgm:prSet phldrT="[Текст]" custT="1"/>
      <dgm:spPr/>
      <dgm:t>
        <a:bodyPr/>
        <a:lstStyle/>
        <a:p>
          <a:r>
            <a:rPr lang="uk-UA" sz="3600" dirty="0">
              <a:latin typeface="Arial Narrow" pitchFamily="34" charset="0"/>
              <a:cs typeface="Angsana New" pitchFamily="18" charset="-34"/>
            </a:rPr>
            <a:t>Вилучення (виїмка) правоохоронними органами </a:t>
          </a:r>
          <a:r>
            <a:rPr lang="ru-RU" sz="3600" dirty="0">
              <a:latin typeface="Arial Narrow" pitchFamily="34" charset="0"/>
            </a:rPr>
            <a:t>:</a:t>
          </a:r>
        </a:p>
      </dgm:t>
    </dgm:pt>
    <dgm:pt modelId="{46156DCB-D1B9-4836-88E2-C152078FB114}" type="sibTrans" cxnId="{D24C5927-94F6-4DF1-A50A-C7ED8B2418E6}">
      <dgm:prSet/>
      <dgm:spPr/>
      <dgm:t>
        <a:bodyPr/>
        <a:lstStyle/>
        <a:p>
          <a:endParaRPr lang="ru-RU"/>
        </a:p>
      </dgm:t>
    </dgm:pt>
    <dgm:pt modelId="{C0FFDFFF-1729-4652-8C06-182D73359528}" type="parTrans" cxnId="{D24C5927-94F6-4DF1-A50A-C7ED8B2418E6}">
      <dgm:prSet/>
      <dgm:spPr/>
      <dgm:t>
        <a:bodyPr/>
        <a:lstStyle/>
        <a:p>
          <a:endParaRPr lang="ru-RU"/>
        </a:p>
      </dgm:t>
    </dgm:pt>
    <dgm:pt modelId="{036EEC8C-2EFF-4950-9E67-225FF9D17FD3}">
      <dgm:prSet custScaleX="148895" custScaleY="79620" custRadScaleRad="56044" custRadScaleInc="-32852"/>
      <dgm:spPr/>
      <dgm:t>
        <a:bodyPr/>
        <a:lstStyle/>
        <a:p>
          <a:endParaRPr lang="uk-UA" dirty="0"/>
        </a:p>
      </dgm:t>
    </dgm:pt>
    <dgm:pt modelId="{F4DAD9D1-FF89-446D-B40E-56F0911C4861}" type="parTrans" cxnId="{B84E0C2B-8C8E-455C-BC81-D7C4ADB18279}">
      <dgm:prSet custAng="10636439"/>
      <dgm:spPr/>
      <dgm:t>
        <a:bodyPr/>
        <a:lstStyle/>
        <a:p>
          <a:endParaRPr lang="ru-RU"/>
        </a:p>
      </dgm:t>
    </dgm:pt>
    <dgm:pt modelId="{62F13ADE-445D-4556-90FA-A2E3683C09E9}" type="sibTrans" cxnId="{B84E0C2B-8C8E-455C-BC81-D7C4ADB18279}">
      <dgm:prSet/>
      <dgm:spPr/>
      <dgm:t>
        <a:bodyPr/>
        <a:lstStyle/>
        <a:p>
          <a:endParaRPr lang="uk-UA"/>
        </a:p>
      </dgm:t>
    </dgm:pt>
    <dgm:pt modelId="{985B8231-A672-4B73-BD07-08FBB040B664}">
      <dgm:prSet phldrT="[Текст]" custT="1"/>
      <dgm:spPr/>
      <dgm:t>
        <a:bodyPr/>
        <a:lstStyle/>
        <a:p>
          <a:r>
            <a:rPr lang="uk-UA" sz="3600" dirty="0">
              <a:latin typeface="Arial Narrow" pitchFamily="34" charset="0"/>
            </a:rPr>
            <a:t>опис вилучених документів </a:t>
          </a:r>
          <a:endParaRPr lang="ru-RU" sz="3600" dirty="0">
            <a:latin typeface="Arial Narrow" pitchFamily="34" charset="0"/>
            <a:cs typeface="Angsana New" pitchFamily="18" charset="-34"/>
          </a:endParaRPr>
        </a:p>
      </dgm:t>
    </dgm:pt>
    <dgm:pt modelId="{8CE02452-3336-42D4-87FF-910D8D4350B3}" type="parTrans" cxnId="{E5C45702-A0AA-41E3-A36C-76B857721714}">
      <dgm:prSet/>
      <dgm:spPr/>
      <dgm:t>
        <a:bodyPr/>
        <a:lstStyle/>
        <a:p>
          <a:endParaRPr lang="uk-UA"/>
        </a:p>
      </dgm:t>
    </dgm:pt>
    <dgm:pt modelId="{C84BF6AC-3961-4025-9AAA-412EFD345BC8}" type="sibTrans" cxnId="{E5C45702-A0AA-41E3-A36C-76B857721714}">
      <dgm:prSet/>
      <dgm:spPr/>
      <dgm:t>
        <a:bodyPr/>
        <a:lstStyle/>
        <a:p>
          <a:endParaRPr lang="uk-UA"/>
        </a:p>
      </dgm:t>
    </dgm:pt>
    <dgm:pt modelId="{DCA7F740-CD61-4758-9085-6ECC9408D8ED}">
      <dgm:prSet phldrT="[Текст]" custT="1"/>
      <dgm:spPr/>
      <dgm:t>
        <a:bodyPr/>
        <a:lstStyle/>
        <a:p>
          <a:r>
            <a:rPr lang="uk-UA" sz="3600" dirty="0">
              <a:latin typeface="Arial Narrow" pitchFamily="34" charset="0"/>
              <a:cs typeface="Angsana New" pitchFamily="18" charset="-34"/>
            </a:rPr>
            <a:t>копія ухвали слідчого судді, суду</a:t>
          </a:r>
          <a:endParaRPr lang="ru-RU" sz="3600" dirty="0">
            <a:latin typeface="Arial Narrow" pitchFamily="34" charset="0"/>
            <a:cs typeface="Angsana New" pitchFamily="18" charset="-34"/>
          </a:endParaRPr>
        </a:p>
      </dgm:t>
    </dgm:pt>
    <dgm:pt modelId="{BB3EFCE5-E8DA-40C0-8936-1066E315B1FD}" type="parTrans" cxnId="{040F05F2-D54D-4F70-BA4E-EFBD46FA0794}">
      <dgm:prSet/>
      <dgm:spPr/>
      <dgm:t>
        <a:bodyPr/>
        <a:lstStyle/>
        <a:p>
          <a:endParaRPr lang="uk-UA"/>
        </a:p>
      </dgm:t>
    </dgm:pt>
    <dgm:pt modelId="{178AF561-23CC-4657-B2AC-2A590E54BE9A}" type="sibTrans" cxnId="{040F05F2-D54D-4F70-BA4E-EFBD46FA0794}">
      <dgm:prSet/>
      <dgm:spPr/>
      <dgm:t>
        <a:bodyPr/>
        <a:lstStyle/>
        <a:p>
          <a:endParaRPr lang="uk-UA"/>
        </a:p>
      </dgm:t>
    </dgm:pt>
    <dgm:pt modelId="{CFF8FB17-AC39-4EA9-833D-DF8D17A1364F}" type="pres">
      <dgm:prSet presAssocID="{FBB154D2-3761-4F29-A86D-78E5C7BBD99F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5AE8D22-40F3-4E92-A922-E848113AE9FB}" type="pres">
      <dgm:prSet presAssocID="{43732655-D6A5-4A39-B292-FD708B034806}" presName="centerShape" presStyleLbl="node0" presStyleIdx="0" presStyleCnt="1" custScaleX="240275" custScaleY="71032" custLinFactNeighborX="4848" custLinFactNeighborY="-32470"/>
      <dgm:spPr/>
      <dgm:t>
        <a:bodyPr/>
        <a:lstStyle/>
        <a:p>
          <a:endParaRPr lang="ru-RU"/>
        </a:p>
      </dgm:t>
    </dgm:pt>
    <dgm:pt modelId="{9CD0783D-11F2-40E9-8A1F-4147EDE71DF9}" type="pres">
      <dgm:prSet presAssocID="{F9D507F1-B6A8-4C90-9CC2-D00FE23ED030}" presName="parTrans" presStyleLbl="bgSibTrans2D1" presStyleIdx="0" presStyleCnt="4" custAng="17847647" custFlipHor="1" custScaleX="44503" custLinFactNeighborX="-66493" custLinFactNeighborY="96049"/>
      <dgm:spPr/>
      <dgm:t>
        <a:bodyPr/>
        <a:lstStyle/>
        <a:p>
          <a:endParaRPr lang="ru-RU"/>
        </a:p>
      </dgm:t>
    </dgm:pt>
    <dgm:pt modelId="{167969B0-4F7B-45C8-BDE2-AB7378415820}" type="pres">
      <dgm:prSet presAssocID="{954AF461-4788-4159-8C41-F5976AAC4B74}" presName="node" presStyleLbl="node1" presStyleIdx="0" presStyleCnt="4" custScaleX="147332" custScaleY="79620" custRadScaleRad="131571" custRadScaleInc="9495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DDD362-25A7-4A30-B548-02510CE1AA03}" type="pres">
      <dgm:prSet presAssocID="{A0277FCD-9F96-4C73-997B-4BEA995BFCF4}" presName="parTrans" presStyleLbl="bgSibTrans2D1" presStyleIdx="1" presStyleCnt="4" custAng="8918946" custScaleX="30289" custLinFactNeighborX="-21957" custLinFactNeighborY="-89692"/>
      <dgm:spPr/>
      <dgm:t>
        <a:bodyPr/>
        <a:lstStyle/>
        <a:p>
          <a:endParaRPr lang="ru-RU"/>
        </a:p>
      </dgm:t>
    </dgm:pt>
    <dgm:pt modelId="{5A6E326C-FE20-4240-9743-63F2822BC907}" type="pres">
      <dgm:prSet presAssocID="{D495CB92-864C-411F-BC03-E2C2342C0D08}" presName="node" presStyleLbl="node1" presStyleIdx="1" presStyleCnt="4" custScaleX="143409" custScaleY="97775" custRadScaleRad="75932" custRadScaleInc="-13751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8AAB9-2284-435D-A1FA-3E6640AB5092}" type="pres">
      <dgm:prSet presAssocID="{BB3EFCE5-E8DA-40C0-8936-1066E315B1FD}" presName="parTrans" presStyleLbl="bgSibTrans2D1" presStyleIdx="2" presStyleCnt="4" custAng="11132359" custScaleX="47405" custLinFactY="-2796" custLinFactNeighborX="54739" custLinFactNeighborY="-100000"/>
      <dgm:spPr/>
      <dgm:t>
        <a:bodyPr/>
        <a:lstStyle/>
        <a:p>
          <a:endParaRPr lang="ru-RU"/>
        </a:p>
      </dgm:t>
    </dgm:pt>
    <dgm:pt modelId="{90FB4944-A64B-4F5E-A3AE-006E1F394F74}" type="pres">
      <dgm:prSet presAssocID="{DCA7F740-CD61-4758-9085-6ECC9408D8ED}" presName="node" presStyleLbl="node1" presStyleIdx="2" presStyleCnt="4" custScaleX="125563" custRadScaleRad="86631" custRadScaleInc="13924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60E6E6-C5ED-468D-B0F9-C4A633E8784E}" type="pres">
      <dgm:prSet presAssocID="{8CE02452-3336-42D4-87FF-910D8D4350B3}" presName="parTrans" presStyleLbl="bgSibTrans2D1" presStyleIdx="3" presStyleCnt="4" custAng="10747674" custScaleX="47538" custLinFactNeighborX="53856" custLinFactNeighborY="66448"/>
      <dgm:spPr/>
      <dgm:t>
        <a:bodyPr/>
        <a:lstStyle/>
        <a:p>
          <a:endParaRPr lang="ru-RU"/>
        </a:p>
      </dgm:t>
    </dgm:pt>
    <dgm:pt modelId="{31D61B0C-9C3B-4861-9816-B132C17EDE39}" type="pres">
      <dgm:prSet presAssocID="{985B8231-A672-4B73-BD07-08FBB040B664}" presName="node" presStyleLbl="node1" presStyleIdx="3" presStyleCnt="4" custScaleX="133760" custScaleY="54700" custRadScaleRad="141713" custRadScaleInc="-917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90406BC-FF98-47AA-B401-2A493050EDDA}" srcId="{43732655-D6A5-4A39-B292-FD708B034806}" destId="{D495CB92-864C-411F-BC03-E2C2342C0D08}" srcOrd="1" destOrd="0" parTransId="{A0277FCD-9F96-4C73-997B-4BEA995BFCF4}" sibTransId="{067FCCCC-4433-4C9A-AB07-B517DBFC6C52}"/>
    <dgm:cxn modelId="{8334FC0D-AC52-48A3-ABD7-0644AAA5A0E6}" srcId="{43732655-D6A5-4A39-B292-FD708B034806}" destId="{954AF461-4788-4159-8C41-F5976AAC4B74}" srcOrd="0" destOrd="0" parTransId="{F9D507F1-B6A8-4C90-9CC2-D00FE23ED030}" sibTransId="{695E1BC7-A797-4B1C-846F-4BBA7A98866D}"/>
    <dgm:cxn modelId="{040F05F2-D54D-4F70-BA4E-EFBD46FA0794}" srcId="{43732655-D6A5-4A39-B292-FD708B034806}" destId="{DCA7F740-CD61-4758-9085-6ECC9408D8ED}" srcOrd="2" destOrd="0" parTransId="{BB3EFCE5-E8DA-40C0-8936-1066E315B1FD}" sibTransId="{178AF561-23CC-4657-B2AC-2A590E54BE9A}"/>
    <dgm:cxn modelId="{3049D60B-A73C-4853-929F-779A1CCE4E0C}" type="presOf" srcId="{F9D507F1-B6A8-4C90-9CC2-D00FE23ED030}" destId="{9CD0783D-11F2-40E9-8A1F-4147EDE71DF9}" srcOrd="0" destOrd="0" presId="urn:microsoft.com/office/officeart/2005/8/layout/radial4"/>
    <dgm:cxn modelId="{F8C8745C-A548-4D0A-B53F-19C99702B5FB}" type="presOf" srcId="{A0277FCD-9F96-4C73-997B-4BEA995BFCF4}" destId="{A6DDD362-25A7-4A30-B548-02510CE1AA03}" srcOrd="0" destOrd="0" presId="urn:microsoft.com/office/officeart/2005/8/layout/radial4"/>
    <dgm:cxn modelId="{5536BAF8-7C60-44C3-8320-24DD328EBF01}" type="presOf" srcId="{D495CB92-864C-411F-BC03-E2C2342C0D08}" destId="{5A6E326C-FE20-4240-9743-63F2822BC907}" srcOrd="0" destOrd="0" presId="urn:microsoft.com/office/officeart/2005/8/layout/radial4"/>
    <dgm:cxn modelId="{B84E0C2B-8C8E-455C-BC81-D7C4ADB18279}" srcId="{FBB154D2-3761-4F29-A86D-78E5C7BBD99F}" destId="{036EEC8C-2EFF-4950-9E67-225FF9D17FD3}" srcOrd="1" destOrd="0" parTransId="{F4DAD9D1-FF89-446D-B40E-56F0911C4861}" sibTransId="{62F13ADE-445D-4556-90FA-A2E3683C09E9}"/>
    <dgm:cxn modelId="{8F7B4627-D0CB-491B-A3D4-37A8A53D9511}" type="presOf" srcId="{8CE02452-3336-42D4-87FF-910D8D4350B3}" destId="{1660E6E6-C5ED-468D-B0F9-C4A633E8784E}" srcOrd="0" destOrd="0" presId="urn:microsoft.com/office/officeart/2005/8/layout/radial4"/>
    <dgm:cxn modelId="{79C42EAA-F58E-43C7-BFDA-F5808FD9FF67}" type="presOf" srcId="{DCA7F740-CD61-4758-9085-6ECC9408D8ED}" destId="{90FB4944-A64B-4F5E-A3AE-006E1F394F74}" srcOrd="0" destOrd="0" presId="urn:microsoft.com/office/officeart/2005/8/layout/radial4"/>
    <dgm:cxn modelId="{B812CC9E-0ED8-4D18-AAC2-8EC353E7D500}" type="presOf" srcId="{BB3EFCE5-E8DA-40C0-8936-1066E315B1FD}" destId="{3788AAB9-2284-435D-A1FA-3E6640AB5092}" srcOrd="0" destOrd="0" presId="urn:microsoft.com/office/officeart/2005/8/layout/radial4"/>
    <dgm:cxn modelId="{E5C45702-A0AA-41E3-A36C-76B857721714}" srcId="{43732655-D6A5-4A39-B292-FD708B034806}" destId="{985B8231-A672-4B73-BD07-08FBB040B664}" srcOrd="3" destOrd="0" parTransId="{8CE02452-3336-42D4-87FF-910D8D4350B3}" sibTransId="{C84BF6AC-3961-4025-9AAA-412EFD345BC8}"/>
    <dgm:cxn modelId="{D24C5927-94F6-4DF1-A50A-C7ED8B2418E6}" srcId="{FBB154D2-3761-4F29-A86D-78E5C7BBD99F}" destId="{43732655-D6A5-4A39-B292-FD708B034806}" srcOrd="0" destOrd="0" parTransId="{C0FFDFFF-1729-4652-8C06-182D73359528}" sibTransId="{46156DCB-D1B9-4836-88E2-C152078FB114}"/>
    <dgm:cxn modelId="{467F94FC-3650-436A-A430-70E47F895AAC}" type="presOf" srcId="{954AF461-4788-4159-8C41-F5976AAC4B74}" destId="{167969B0-4F7B-45C8-BDE2-AB7378415820}" srcOrd="0" destOrd="0" presId="urn:microsoft.com/office/officeart/2005/8/layout/radial4"/>
    <dgm:cxn modelId="{3F441054-DC8D-4B2E-874E-D4383F45CE0E}" type="presOf" srcId="{43732655-D6A5-4A39-B292-FD708B034806}" destId="{65AE8D22-40F3-4E92-A922-E848113AE9FB}" srcOrd="0" destOrd="0" presId="urn:microsoft.com/office/officeart/2005/8/layout/radial4"/>
    <dgm:cxn modelId="{6ACD123E-2341-4EA4-9F5F-C1C59DD1B21C}" type="presOf" srcId="{FBB154D2-3761-4F29-A86D-78E5C7BBD99F}" destId="{CFF8FB17-AC39-4EA9-833D-DF8D17A1364F}" srcOrd="0" destOrd="0" presId="urn:microsoft.com/office/officeart/2005/8/layout/radial4"/>
    <dgm:cxn modelId="{FA8CB984-413A-4BDE-9C24-B9B8F7A719B3}" type="presOf" srcId="{985B8231-A672-4B73-BD07-08FBB040B664}" destId="{31D61B0C-9C3B-4861-9816-B132C17EDE39}" srcOrd="0" destOrd="0" presId="urn:microsoft.com/office/officeart/2005/8/layout/radial4"/>
    <dgm:cxn modelId="{E1B2BC01-19E2-4AF0-B414-ED57D27AAB53}" type="presParOf" srcId="{CFF8FB17-AC39-4EA9-833D-DF8D17A1364F}" destId="{65AE8D22-40F3-4E92-A922-E848113AE9FB}" srcOrd="0" destOrd="0" presId="urn:microsoft.com/office/officeart/2005/8/layout/radial4"/>
    <dgm:cxn modelId="{C03FA1A7-2031-4464-8D0F-15B082CADA5F}" type="presParOf" srcId="{CFF8FB17-AC39-4EA9-833D-DF8D17A1364F}" destId="{9CD0783D-11F2-40E9-8A1F-4147EDE71DF9}" srcOrd="1" destOrd="0" presId="urn:microsoft.com/office/officeart/2005/8/layout/radial4"/>
    <dgm:cxn modelId="{9F9AE278-08A8-4650-B7F1-ECDD6DE218B1}" type="presParOf" srcId="{CFF8FB17-AC39-4EA9-833D-DF8D17A1364F}" destId="{167969B0-4F7B-45C8-BDE2-AB7378415820}" srcOrd="2" destOrd="0" presId="urn:microsoft.com/office/officeart/2005/8/layout/radial4"/>
    <dgm:cxn modelId="{C3142C7A-8D3E-4316-BD4F-2E3A7DD7D9B2}" type="presParOf" srcId="{CFF8FB17-AC39-4EA9-833D-DF8D17A1364F}" destId="{A6DDD362-25A7-4A30-B548-02510CE1AA03}" srcOrd="3" destOrd="0" presId="urn:microsoft.com/office/officeart/2005/8/layout/radial4"/>
    <dgm:cxn modelId="{CE8BB20F-248D-4E08-8257-467B6AB2B381}" type="presParOf" srcId="{CFF8FB17-AC39-4EA9-833D-DF8D17A1364F}" destId="{5A6E326C-FE20-4240-9743-63F2822BC907}" srcOrd="4" destOrd="0" presId="urn:microsoft.com/office/officeart/2005/8/layout/radial4"/>
    <dgm:cxn modelId="{A40D7BBA-0EA3-49BA-9378-DE0188430CAC}" type="presParOf" srcId="{CFF8FB17-AC39-4EA9-833D-DF8D17A1364F}" destId="{3788AAB9-2284-435D-A1FA-3E6640AB5092}" srcOrd="5" destOrd="0" presId="urn:microsoft.com/office/officeart/2005/8/layout/radial4"/>
    <dgm:cxn modelId="{FE9CD44A-4A6D-4A37-B322-7EB1D90D517F}" type="presParOf" srcId="{CFF8FB17-AC39-4EA9-833D-DF8D17A1364F}" destId="{90FB4944-A64B-4F5E-A3AE-006E1F394F74}" srcOrd="6" destOrd="0" presId="urn:microsoft.com/office/officeart/2005/8/layout/radial4"/>
    <dgm:cxn modelId="{B7F16443-9B91-4C4F-995D-FF4CC79E5827}" type="presParOf" srcId="{CFF8FB17-AC39-4EA9-833D-DF8D17A1364F}" destId="{1660E6E6-C5ED-468D-B0F9-C4A633E8784E}" srcOrd="7" destOrd="0" presId="urn:microsoft.com/office/officeart/2005/8/layout/radial4"/>
    <dgm:cxn modelId="{0176B428-50F8-4DE1-86A4-09683AB70AC9}" type="presParOf" srcId="{CFF8FB17-AC39-4EA9-833D-DF8D17A1364F}" destId="{31D61B0C-9C3B-4861-9816-B132C17EDE39}" srcOrd="8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9.xml><?xml version="1.0" encoding="utf-8"?>
<dgm:dataModel xmlns:dgm="http://schemas.openxmlformats.org/drawingml/2006/diagram" xmlns:a="http://schemas.openxmlformats.org/drawingml/2006/main">
  <dgm:ptLst>
    <dgm:pt modelId="{E1D6AE1D-3ADD-47F7-BB0D-0A0312E282B2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3AD561CC-D6F6-4498-9BB8-CEE388F644E4}">
      <dgm:prSet phldrT="[Текст]" custT="1"/>
      <dgm:spPr/>
      <dgm:t>
        <a:bodyPr/>
        <a:lstStyle/>
        <a:p>
          <a:r>
            <a:rPr lang="uk-UA" sz="2800" b="1" dirty="0">
              <a:latin typeface="Arial Narrow" pitchFamily="34" charset="0"/>
            </a:rPr>
            <a:t>страховий фонд</a:t>
          </a:r>
        </a:p>
      </dgm:t>
    </dgm:pt>
    <dgm:pt modelId="{EBC6150A-4322-41F4-BDB2-5424818A1E8B}" type="parTrans" cxnId="{D8850734-DFD1-4BB9-A1B0-A03C0243B817}">
      <dgm:prSet/>
      <dgm:spPr/>
      <dgm:t>
        <a:bodyPr/>
        <a:lstStyle/>
        <a:p>
          <a:endParaRPr lang="uk-UA"/>
        </a:p>
      </dgm:t>
    </dgm:pt>
    <dgm:pt modelId="{BB69DE02-998A-4A42-A712-6B62C9B5F8ED}" type="sibTrans" cxnId="{D8850734-DFD1-4BB9-A1B0-A03C0243B817}">
      <dgm:prSet/>
      <dgm:spPr/>
      <dgm:t>
        <a:bodyPr/>
        <a:lstStyle/>
        <a:p>
          <a:endParaRPr lang="uk-UA"/>
        </a:p>
      </dgm:t>
    </dgm:pt>
    <dgm:pt modelId="{C0E26E08-3086-40D6-BFF1-54EAC8C3D482}">
      <dgm:prSet phldrT="[Текст]" custT="1"/>
      <dgm:spPr/>
      <dgm:t>
        <a:bodyPr/>
        <a:lstStyle/>
        <a:p>
          <a:r>
            <a:rPr lang="uk-UA" sz="2800" b="1" dirty="0">
              <a:solidFill>
                <a:schemeClr val="accent1">
                  <a:lumMod val="75000"/>
                </a:schemeClr>
              </a:solidFill>
              <a:latin typeface="Arial Narrow" pitchFamily="34" charset="0"/>
            </a:rPr>
            <a:t>негативи на плівці</a:t>
          </a:r>
        </a:p>
      </dgm:t>
    </dgm:pt>
    <dgm:pt modelId="{D1DA16E5-C204-4D01-ABE0-DE10FEE4D274}" type="parTrans" cxnId="{3BF0B6B2-0DDE-4923-9018-4E01087B4E96}">
      <dgm:prSet/>
      <dgm:spPr/>
      <dgm:t>
        <a:bodyPr/>
        <a:lstStyle/>
        <a:p>
          <a:endParaRPr lang="uk-UA"/>
        </a:p>
      </dgm:t>
    </dgm:pt>
    <dgm:pt modelId="{2633034C-3723-4D0F-9077-7F0F6FC4D8DA}" type="sibTrans" cxnId="{3BF0B6B2-0DDE-4923-9018-4E01087B4E96}">
      <dgm:prSet/>
      <dgm:spPr/>
      <dgm:t>
        <a:bodyPr/>
        <a:lstStyle/>
        <a:p>
          <a:endParaRPr lang="uk-UA"/>
        </a:p>
      </dgm:t>
    </dgm:pt>
    <dgm:pt modelId="{756903DA-F0AB-4CC3-8F2C-95182C4086BA}">
      <dgm:prSet phldrT="[Текст]" custT="1"/>
      <dgm:spPr/>
      <dgm:t>
        <a:bodyPr/>
        <a:lstStyle/>
        <a:p>
          <a:r>
            <a:rPr lang="uk-UA" sz="2800" b="1" dirty="0" err="1">
              <a:solidFill>
                <a:schemeClr val="accent1">
                  <a:lumMod val="75000"/>
                </a:schemeClr>
              </a:solidFill>
              <a:latin typeface="Arial Narrow" pitchFamily="34" charset="0"/>
            </a:rPr>
            <a:t>мікрофіш</a:t>
          </a:r>
          <a:endParaRPr lang="uk-UA" sz="2800" b="1" dirty="0">
            <a:solidFill>
              <a:schemeClr val="accent1">
                <a:lumMod val="75000"/>
              </a:schemeClr>
            </a:solidFill>
            <a:latin typeface="Arial Narrow" pitchFamily="34" charset="0"/>
          </a:endParaRPr>
        </a:p>
      </dgm:t>
    </dgm:pt>
    <dgm:pt modelId="{D0482123-2637-44C6-8E74-12C06509EC39}" type="parTrans" cxnId="{16157DEC-FF81-4381-B221-97F3E4EBD0A1}">
      <dgm:prSet/>
      <dgm:spPr/>
      <dgm:t>
        <a:bodyPr/>
        <a:lstStyle/>
        <a:p>
          <a:endParaRPr lang="uk-UA"/>
        </a:p>
      </dgm:t>
    </dgm:pt>
    <dgm:pt modelId="{EAEBBAAD-CB60-47C3-90C2-9EDF500E61A2}" type="sibTrans" cxnId="{16157DEC-FF81-4381-B221-97F3E4EBD0A1}">
      <dgm:prSet/>
      <dgm:spPr/>
      <dgm:t>
        <a:bodyPr/>
        <a:lstStyle/>
        <a:p>
          <a:endParaRPr lang="uk-UA"/>
        </a:p>
      </dgm:t>
    </dgm:pt>
    <dgm:pt modelId="{8FB42F86-EFBC-4CEB-B213-7DF8B67846A0}">
      <dgm:prSet phldrT="[Текст]" custT="1"/>
      <dgm:spPr/>
      <dgm:t>
        <a:bodyPr/>
        <a:lstStyle/>
        <a:p>
          <a:r>
            <a:rPr lang="uk-UA" sz="2800" b="1" dirty="0">
              <a:latin typeface="Arial Narrow" pitchFamily="34" charset="0"/>
            </a:rPr>
            <a:t>фонд користування </a:t>
          </a:r>
        </a:p>
      </dgm:t>
    </dgm:pt>
    <dgm:pt modelId="{84C1AB79-7C26-4B88-9FD9-1A9EF55FC7CD}" type="parTrans" cxnId="{5A9C5AEA-0F80-4F55-9BA9-56FBE3D3421C}">
      <dgm:prSet/>
      <dgm:spPr/>
      <dgm:t>
        <a:bodyPr/>
        <a:lstStyle/>
        <a:p>
          <a:endParaRPr lang="uk-UA"/>
        </a:p>
      </dgm:t>
    </dgm:pt>
    <dgm:pt modelId="{DB2668DC-D288-4D3A-914F-677BE69C6507}" type="sibTrans" cxnId="{5A9C5AEA-0F80-4F55-9BA9-56FBE3D3421C}">
      <dgm:prSet/>
      <dgm:spPr/>
      <dgm:t>
        <a:bodyPr/>
        <a:lstStyle/>
        <a:p>
          <a:endParaRPr lang="uk-UA"/>
        </a:p>
      </dgm:t>
    </dgm:pt>
    <dgm:pt modelId="{04BE7108-96AB-4FB3-B892-BB232406DF7F}">
      <dgm:prSet phldrT="[Текст]" custT="1"/>
      <dgm:spPr/>
      <dgm:t>
        <a:bodyPr/>
        <a:lstStyle/>
        <a:p>
          <a:r>
            <a:rPr lang="uk-UA" sz="2800" b="1" dirty="0">
              <a:solidFill>
                <a:schemeClr val="accent1">
                  <a:lumMod val="75000"/>
                </a:schemeClr>
              </a:solidFill>
              <a:latin typeface="Arial Narrow" pitchFamily="34" charset="0"/>
            </a:rPr>
            <a:t>позитивні мікрофільми</a:t>
          </a:r>
        </a:p>
      </dgm:t>
    </dgm:pt>
    <dgm:pt modelId="{301F8C3D-467A-4D1B-9E85-690C5ABA7AF7}" type="parTrans" cxnId="{A01E3E90-835D-4F53-8EDC-FA327E2E7328}">
      <dgm:prSet/>
      <dgm:spPr/>
      <dgm:t>
        <a:bodyPr/>
        <a:lstStyle/>
        <a:p>
          <a:endParaRPr lang="uk-UA"/>
        </a:p>
      </dgm:t>
    </dgm:pt>
    <dgm:pt modelId="{2C4D56B9-B870-4C94-A8BC-59F897B8B60C}" type="sibTrans" cxnId="{A01E3E90-835D-4F53-8EDC-FA327E2E7328}">
      <dgm:prSet/>
      <dgm:spPr/>
      <dgm:t>
        <a:bodyPr/>
        <a:lstStyle/>
        <a:p>
          <a:endParaRPr lang="uk-UA"/>
        </a:p>
      </dgm:t>
    </dgm:pt>
    <dgm:pt modelId="{16E7C095-29FE-4E77-A0B8-3F63AEF8E7AD}">
      <dgm:prSet phldrT="[Текст]" custT="1"/>
      <dgm:spPr/>
      <dgm:t>
        <a:bodyPr/>
        <a:lstStyle/>
        <a:p>
          <a:r>
            <a:rPr lang="uk-UA" sz="2800" b="1" dirty="0" err="1">
              <a:solidFill>
                <a:schemeClr val="accent1">
                  <a:lumMod val="75000"/>
                </a:schemeClr>
              </a:solidFill>
              <a:latin typeface="Arial Narrow" pitchFamily="34" charset="0"/>
            </a:rPr>
            <a:t>мікрофіш</a:t>
          </a:r>
          <a:endParaRPr lang="uk-UA" sz="2800" b="1" dirty="0">
            <a:solidFill>
              <a:schemeClr val="accent1">
                <a:lumMod val="75000"/>
              </a:schemeClr>
            </a:solidFill>
            <a:latin typeface="Arial Narrow" pitchFamily="34" charset="0"/>
          </a:endParaRPr>
        </a:p>
      </dgm:t>
    </dgm:pt>
    <dgm:pt modelId="{484B37DD-DE83-4A92-A3CF-6DAFF7D92BA2}" type="parTrans" cxnId="{B93FC571-CDF8-47FE-98A8-9600F17CC2AB}">
      <dgm:prSet/>
      <dgm:spPr/>
      <dgm:t>
        <a:bodyPr/>
        <a:lstStyle/>
        <a:p>
          <a:endParaRPr lang="uk-UA"/>
        </a:p>
      </dgm:t>
    </dgm:pt>
    <dgm:pt modelId="{F546A174-E190-4F85-926E-0C79CD76B18B}" type="sibTrans" cxnId="{B93FC571-CDF8-47FE-98A8-9600F17CC2AB}">
      <dgm:prSet/>
      <dgm:spPr/>
      <dgm:t>
        <a:bodyPr/>
        <a:lstStyle/>
        <a:p>
          <a:endParaRPr lang="uk-UA"/>
        </a:p>
      </dgm:t>
    </dgm:pt>
    <dgm:pt modelId="{8013451D-1903-4669-9402-17CF8EB99380}">
      <dgm:prSet custT="1"/>
      <dgm:spPr/>
      <dgm:t>
        <a:bodyPr/>
        <a:lstStyle/>
        <a:p>
          <a:r>
            <a:rPr lang="uk-UA" sz="2800" b="1" dirty="0">
              <a:solidFill>
                <a:schemeClr val="accent1">
                  <a:lumMod val="75000"/>
                </a:schemeClr>
              </a:solidFill>
              <a:latin typeface="Arial Narrow" pitchFamily="34" charset="0"/>
            </a:rPr>
            <a:t>ксерокопії</a:t>
          </a:r>
        </a:p>
      </dgm:t>
    </dgm:pt>
    <dgm:pt modelId="{684BDCF2-80A0-4AB4-897B-5240B4CE2C3B}" type="parTrans" cxnId="{2F716273-365C-4FE3-89DA-77E07F8EBD9D}">
      <dgm:prSet/>
      <dgm:spPr/>
      <dgm:t>
        <a:bodyPr/>
        <a:lstStyle/>
        <a:p>
          <a:endParaRPr lang="uk-UA"/>
        </a:p>
      </dgm:t>
    </dgm:pt>
    <dgm:pt modelId="{6D60E057-F5B6-49C2-A6E9-A5D4F928D7E7}" type="sibTrans" cxnId="{2F716273-365C-4FE3-89DA-77E07F8EBD9D}">
      <dgm:prSet/>
      <dgm:spPr/>
      <dgm:t>
        <a:bodyPr/>
        <a:lstStyle/>
        <a:p>
          <a:endParaRPr lang="uk-UA"/>
        </a:p>
      </dgm:t>
    </dgm:pt>
    <dgm:pt modelId="{9B51180E-000F-4A53-959F-B43C9EDA0EA8}">
      <dgm:prSet custT="1"/>
      <dgm:spPr/>
      <dgm:t>
        <a:bodyPr/>
        <a:lstStyle/>
        <a:p>
          <a:r>
            <a:rPr lang="uk-UA" sz="2800" b="1" dirty="0">
              <a:solidFill>
                <a:schemeClr val="accent1">
                  <a:lumMod val="75000"/>
                </a:schemeClr>
              </a:solidFill>
              <a:latin typeface="Arial Narrow" pitchFamily="34" charset="0"/>
            </a:rPr>
            <a:t>цифрові копії</a:t>
          </a:r>
        </a:p>
      </dgm:t>
    </dgm:pt>
    <dgm:pt modelId="{0B1C5D10-7407-48A2-B1D1-D6EBFD45D715}" type="parTrans" cxnId="{33B3A8E3-2869-48A1-903E-86F90F3C716C}">
      <dgm:prSet/>
      <dgm:spPr/>
      <dgm:t>
        <a:bodyPr/>
        <a:lstStyle/>
        <a:p>
          <a:endParaRPr lang="uk-UA"/>
        </a:p>
      </dgm:t>
    </dgm:pt>
    <dgm:pt modelId="{86424160-4729-4EBB-BD29-F213B6A0FEBF}" type="sibTrans" cxnId="{33B3A8E3-2869-48A1-903E-86F90F3C716C}">
      <dgm:prSet/>
      <dgm:spPr/>
      <dgm:t>
        <a:bodyPr/>
        <a:lstStyle/>
        <a:p>
          <a:endParaRPr lang="uk-UA"/>
        </a:p>
      </dgm:t>
    </dgm:pt>
    <dgm:pt modelId="{3A9EC7E8-9B65-48B1-A6EE-118CE3CAF66A}" type="pres">
      <dgm:prSet presAssocID="{E1D6AE1D-3ADD-47F7-BB0D-0A0312E282B2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3DEF770-1C85-4B52-A14A-0C58178FAA65}" type="pres">
      <dgm:prSet presAssocID="{3AD561CC-D6F6-4498-9BB8-CEE388F644E4}" presName="root" presStyleCnt="0"/>
      <dgm:spPr/>
    </dgm:pt>
    <dgm:pt modelId="{F5AB20E9-02C5-4FAF-8FA0-1ABEC30D0DAF}" type="pres">
      <dgm:prSet presAssocID="{3AD561CC-D6F6-4498-9BB8-CEE388F644E4}" presName="rootComposite" presStyleCnt="0"/>
      <dgm:spPr/>
    </dgm:pt>
    <dgm:pt modelId="{D6F92AFF-2FBB-44E2-AC73-33E12D42D4BB}" type="pres">
      <dgm:prSet presAssocID="{3AD561CC-D6F6-4498-9BB8-CEE388F644E4}" presName="rootText" presStyleLbl="node1" presStyleIdx="0" presStyleCnt="2" custScaleX="152940"/>
      <dgm:spPr/>
      <dgm:t>
        <a:bodyPr/>
        <a:lstStyle/>
        <a:p>
          <a:endParaRPr lang="ru-RU"/>
        </a:p>
      </dgm:t>
    </dgm:pt>
    <dgm:pt modelId="{A51BC5B2-CF6C-4227-A6FA-B28ED2CF2723}" type="pres">
      <dgm:prSet presAssocID="{3AD561CC-D6F6-4498-9BB8-CEE388F644E4}" presName="rootConnector" presStyleLbl="node1" presStyleIdx="0" presStyleCnt="2"/>
      <dgm:spPr/>
      <dgm:t>
        <a:bodyPr/>
        <a:lstStyle/>
        <a:p>
          <a:endParaRPr lang="ru-RU"/>
        </a:p>
      </dgm:t>
    </dgm:pt>
    <dgm:pt modelId="{5D5255A4-19DD-40BD-9536-8E22DFA9AD53}" type="pres">
      <dgm:prSet presAssocID="{3AD561CC-D6F6-4498-9BB8-CEE388F644E4}" presName="childShape" presStyleCnt="0"/>
      <dgm:spPr/>
    </dgm:pt>
    <dgm:pt modelId="{BBA5C228-7182-4C9F-A47A-97E67E0868F7}" type="pres">
      <dgm:prSet presAssocID="{D1DA16E5-C204-4D01-ABE0-DE10FEE4D274}" presName="Name13" presStyleLbl="parChTrans1D2" presStyleIdx="0" presStyleCnt="6"/>
      <dgm:spPr/>
      <dgm:t>
        <a:bodyPr/>
        <a:lstStyle/>
        <a:p>
          <a:endParaRPr lang="ru-RU"/>
        </a:p>
      </dgm:t>
    </dgm:pt>
    <dgm:pt modelId="{74270DF2-BFBB-4661-A6ED-E4DB3416A373}" type="pres">
      <dgm:prSet presAssocID="{C0E26E08-3086-40D6-BFF1-54EAC8C3D482}" presName="childText" presStyleLbl="bgAcc1" presStyleIdx="0" presStyleCnt="6" custScaleX="1598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61478D-EF40-4EAC-8874-D69FBBD4DE8A}" type="pres">
      <dgm:prSet presAssocID="{D0482123-2637-44C6-8E74-12C06509EC39}" presName="Name13" presStyleLbl="parChTrans1D2" presStyleIdx="1" presStyleCnt="6"/>
      <dgm:spPr/>
      <dgm:t>
        <a:bodyPr/>
        <a:lstStyle/>
        <a:p>
          <a:endParaRPr lang="ru-RU"/>
        </a:p>
      </dgm:t>
    </dgm:pt>
    <dgm:pt modelId="{5468E5F0-36B0-4C8E-92D5-7D68E4B26B4A}" type="pres">
      <dgm:prSet presAssocID="{756903DA-F0AB-4CC3-8F2C-95182C4086BA}" presName="childText" presStyleLbl="bgAcc1" presStyleIdx="1" presStyleCnt="6" custScaleX="1624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42B0702-6876-4C06-B017-BEF0933187EE}" type="pres">
      <dgm:prSet presAssocID="{8FB42F86-EFBC-4CEB-B213-7DF8B67846A0}" presName="root" presStyleCnt="0"/>
      <dgm:spPr/>
    </dgm:pt>
    <dgm:pt modelId="{12B832AB-8600-4ACD-A0B6-4424B0F0F55B}" type="pres">
      <dgm:prSet presAssocID="{8FB42F86-EFBC-4CEB-B213-7DF8B67846A0}" presName="rootComposite" presStyleCnt="0"/>
      <dgm:spPr/>
    </dgm:pt>
    <dgm:pt modelId="{1B78BF07-8CD7-43D8-8439-AE2730C0C155}" type="pres">
      <dgm:prSet presAssocID="{8FB42F86-EFBC-4CEB-B213-7DF8B67846A0}" presName="rootText" presStyleLbl="node1" presStyleIdx="1" presStyleCnt="2" custScaleX="167478"/>
      <dgm:spPr/>
      <dgm:t>
        <a:bodyPr/>
        <a:lstStyle/>
        <a:p>
          <a:endParaRPr lang="ru-RU"/>
        </a:p>
      </dgm:t>
    </dgm:pt>
    <dgm:pt modelId="{91412DCE-5F88-4DF8-8C8B-2AB97A91381D}" type="pres">
      <dgm:prSet presAssocID="{8FB42F86-EFBC-4CEB-B213-7DF8B67846A0}" presName="rootConnector" presStyleLbl="node1" presStyleIdx="1" presStyleCnt="2"/>
      <dgm:spPr/>
      <dgm:t>
        <a:bodyPr/>
        <a:lstStyle/>
        <a:p>
          <a:endParaRPr lang="ru-RU"/>
        </a:p>
      </dgm:t>
    </dgm:pt>
    <dgm:pt modelId="{7C49CF1D-167F-4A49-A064-702FFDC8BAA2}" type="pres">
      <dgm:prSet presAssocID="{8FB42F86-EFBC-4CEB-B213-7DF8B67846A0}" presName="childShape" presStyleCnt="0"/>
      <dgm:spPr/>
    </dgm:pt>
    <dgm:pt modelId="{14BA8C10-8989-4F78-86E3-F51B04A09468}" type="pres">
      <dgm:prSet presAssocID="{301F8C3D-467A-4D1B-9E85-690C5ABA7AF7}" presName="Name13" presStyleLbl="parChTrans1D2" presStyleIdx="2" presStyleCnt="6"/>
      <dgm:spPr/>
      <dgm:t>
        <a:bodyPr/>
        <a:lstStyle/>
        <a:p>
          <a:endParaRPr lang="ru-RU"/>
        </a:p>
      </dgm:t>
    </dgm:pt>
    <dgm:pt modelId="{FA33AF1E-EB7A-4585-9881-CB6EA6F542DC}" type="pres">
      <dgm:prSet presAssocID="{04BE7108-96AB-4FB3-B892-BB232406DF7F}" presName="childText" presStyleLbl="bgAcc1" presStyleIdx="2" presStyleCnt="6" custScaleX="1774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422CF4-869C-44BE-A132-F093B3FD5073}" type="pres">
      <dgm:prSet presAssocID="{484B37DD-DE83-4A92-A3CF-6DAFF7D92BA2}" presName="Name13" presStyleLbl="parChTrans1D2" presStyleIdx="3" presStyleCnt="6"/>
      <dgm:spPr/>
      <dgm:t>
        <a:bodyPr/>
        <a:lstStyle/>
        <a:p>
          <a:endParaRPr lang="ru-RU"/>
        </a:p>
      </dgm:t>
    </dgm:pt>
    <dgm:pt modelId="{1886B4DD-8825-457F-8B97-4554EB2C63B6}" type="pres">
      <dgm:prSet presAssocID="{16E7C095-29FE-4E77-A0B8-3F63AEF8E7AD}" presName="childText" presStyleLbl="bgAcc1" presStyleIdx="3" presStyleCnt="6" custScaleX="17744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A00E4E-B13D-491A-8C8F-E2AF164D41BD}" type="pres">
      <dgm:prSet presAssocID="{684BDCF2-80A0-4AB4-897B-5240B4CE2C3B}" presName="Name13" presStyleLbl="parChTrans1D2" presStyleIdx="4" presStyleCnt="6"/>
      <dgm:spPr/>
      <dgm:t>
        <a:bodyPr/>
        <a:lstStyle/>
        <a:p>
          <a:endParaRPr lang="ru-RU"/>
        </a:p>
      </dgm:t>
    </dgm:pt>
    <dgm:pt modelId="{6BC018CC-D940-4786-8190-BD82FC551A80}" type="pres">
      <dgm:prSet presAssocID="{8013451D-1903-4669-9402-17CF8EB99380}" presName="childText" presStyleLbl="bgAcc1" presStyleIdx="4" presStyleCnt="6" custScaleX="17515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AA4AA1-D268-445D-8DCA-AC4AF7E40304}" type="pres">
      <dgm:prSet presAssocID="{0B1C5D10-7407-48A2-B1D1-D6EBFD45D715}" presName="Name13" presStyleLbl="parChTrans1D2" presStyleIdx="5" presStyleCnt="6"/>
      <dgm:spPr/>
      <dgm:t>
        <a:bodyPr/>
        <a:lstStyle/>
        <a:p>
          <a:endParaRPr lang="ru-RU"/>
        </a:p>
      </dgm:t>
    </dgm:pt>
    <dgm:pt modelId="{1AADC2ED-9D0B-4B68-95A2-C568E54B1E1F}" type="pres">
      <dgm:prSet presAssocID="{9B51180E-000F-4A53-959F-B43C9EDA0EA8}" presName="childText" presStyleLbl="bgAcc1" presStyleIdx="5" presStyleCnt="6" custScaleX="16977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5992CF1-14FD-4FE4-9FE3-7507083A7071}" type="presOf" srcId="{C0E26E08-3086-40D6-BFF1-54EAC8C3D482}" destId="{74270DF2-BFBB-4661-A6ED-E4DB3416A373}" srcOrd="0" destOrd="0" presId="urn:microsoft.com/office/officeart/2005/8/layout/hierarchy3"/>
    <dgm:cxn modelId="{D8850734-DFD1-4BB9-A1B0-A03C0243B817}" srcId="{E1D6AE1D-3ADD-47F7-BB0D-0A0312E282B2}" destId="{3AD561CC-D6F6-4498-9BB8-CEE388F644E4}" srcOrd="0" destOrd="0" parTransId="{EBC6150A-4322-41F4-BDB2-5424818A1E8B}" sibTransId="{BB69DE02-998A-4A42-A712-6B62C9B5F8ED}"/>
    <dgm:cxn modelId="{3BF0B6B2-0DDE-4923-9018-4E01087B4E96}" srcId="{3AD561CC-D6F6-4498-9BB8-CEE388F644E4}" destId="{C0E26E08-3086-40D6-BFF1-54EAC8C3D482}" srcOrd="0" destOrd="0" parTransId="{D1DA16E5-C204-4D01-ABE0-DE10FEE4D274}" sibTransId="{2633034C-3723-4D0F-9077-7F0F6FC4D8DA}"/>
    <dgm:cxn modelId="{A85BA7CB-CD57-42E8-A8A3-153ABE10F81B}" type="presOf" srcId="{684BDCF2-80A0-4AB4-897B-5240B4CE2C3B}" destId="{85A00E4E-B13D-491A-8C8F-E2AF164D41BD}" srcOrd="0" destOrd="0" presId="urn:microsoft.com/office/officeart/2005/8/layout/hierarchy3"/>
    <dgm:cxn modelId="{3EC6D816-2B3E-40D6-BF45-00DAD5C1E691}" type="presOf" srcId="{D0482123-2637-44C6-8E74-12C06509EC39}" destId="{C161478D-EF40-4EAC-8874-D69FBBD4DE8A}" srcOrd="0" destOrd="0" presId="urn:microsoft.com/office/officeart/2005/8/layout/hierarchy3"/>
    <dgm:cxn modelId="{2F716273-365C-4FE3-89DA-77E07F8EBD9D}" srcId="{8FB42F86-EFBC-4CEB-B213-7DF8B67846A0}" destId="{8013451D-1903-4669-9402-17CF8EB99380}" srcOrd="2" destOrd="0" parTransId="{684BDCF2-80A0-4AB4-897B-5240B4CE2C3B}" sibTransId="{6D60E057-F5B6-49C2-A6E9-A5D4F928D7E7}"/>
    <dgm:cxn modelId="{33B3A8E3-2869-48A1-903E-86F90F3C716C}" srcId="{8FB42F86-EFBC-4CEB-B213-7DF8B67846A0}" destId="{9B51180E-000F-4A53-959F-B43C9EDA0EA8}" srcOrd="3" destOrd="0" parTransId="{0B1C5D10-7407-48A2-B1D1-D6EBFD45D715}" sibTransId="{86424160-4729-4EBB-BD29-F213B6A0FEBF}"/>
    <dgm:cxn modelId="{737E1515-1779-4A24-9C72-6A0DEFE71751}" type="presOf" srcId="{D1DA16E5-C204-4D01-ABE0-DE10FEE4D274}" destId="{BBA5C228-7182-4C9F-A47A-97E67E0868F7}" srcOrd="0" destOrd="0" presId="urn:microsoft.com/office/officeart/2005/8/layout/hierarchy3"/>
    <dgm:cxn modelId="{CC2954DD-2343-4676-97B9-088E35689675}" type="presOf" srcId="{8FB42F86-EFBC-4CEB-B213-7DF8B67846A0}" destId="{1B78BF07-8CD7-43D8-8439-AE2730C0C155}" srcOrd="0" destOrd="0" presId="urn:microsoft.com/office/officeart/2005/8/layout/hierarchy3"/>
    <dgm:cxn modelId="{C75A587A-081A-4D0C-A90D-C6E56B02745F}" type="presOf" srcId="{301F8C3D-467A-4D1B-9E85-690C5ABA7AF7}" destId="{14BA8C10-8989-4F78-86E3-F51B04A09468}" srcOrd="0" destOrd="0" presId="urn:microsoft.com/office/officeart/2005/8/layout/hierarchy3"/>
    <dgm:cxn modelId="{17AE96AA-4E8F-4A8D-B1BB-6AA2FDCF747F}" type="presOf" srcId="{E1D6AE1D-3ADD-47F7-BB0D-0A0312E282B2}" destId="{3A9EC7E8-9B65-48B1-A6EE-118CE3CAF66A}" srcOrd="0" destOrd="0" presId="urn:microsoft.com/office/officeart/2005/8/layout/hierarchy3"/>
    <dgm:cxn modelId="{81669DBA-FF7A-4E8C-8910-5DBDECD030E0}" type="presOf" srcId="{0B1C5D10-7407-48A2-B1D1-D6EBFD45D715}" destId="{8FAA4AA1-D268-445D-8DCA-AC4AF7E40304}" srcOrd="0" destOrd="0" presId="urn:microsoft.com/office/officeart/2005/8/layout/hierarchy3"/>
    <dgm:cxn modelId="{99C3C08F-0EC2-4FE5-BBCF-2B1F1638ED6D}" type="presOf" srcId="{484B37DD-DE83-4A92-A3CF-6DAFF7D92BA2}" destId="{41422CF4-869C-44BE-A132-F093B3FD5073}" srcOrd="0" destOrd="0" presId="urn:microsoft.com/office/officeart/2005/8/layout/hierarchy3"/>
    <dgm:cxn modelId="{50B42C43-0C30-4A75-BC35-3E854538E682}" type="presOf" srcId="{3AD561CC-D6F6-4498-9BB8-CEE388F644E4}" destId="{D6F92AFF-2FBB-44E2-AC73-33E12D42D4BB}" srcOrd="0" destOrd="0" presId="urn:microsoft.com/office/officeart/2005/8/layout/hierarchy3"/>
    <dgm:cxn modelId="{A01E3E90-835D-4F53-8EDC-FA327E2E7328}" srcId="{8FB42F86-EFBC-4CEB-B213-7DF8B67846A0}" destId="{04BE7108-96AB-4FB3-B892-BB232406DF7F}" srcOrd="0" destOrd="0" parTransId="{301F8C3D-467A-4D1B-9E85-690C5ABA7AF7}" sibTransId="{2C4D56B9-B870-4C94-A8BC-59F897B8B60C}"/>
    <dgm:cxn modelId="{0E41E342-C528-4BC4-9ECE-94F57F22DA39}" type="presOf" srcId="{8FB42F86-EFBC-4CEB-B213-7DF8B67846A0}" destId="{91412DCE-5F88-4DF8-8C8B-2AB97A91381D}" srcOrd="1" destOrd="0" presId="urn:microsoft.com/office/officeart/2005/8/layout/hierarchy3"/>
    <dgm:cxn modelId="{9CEB3BFA-13DE-458F-9BDC-3137F7E66AAE}" type="presOf" srcId="{16E7C095-29FE-4E77-A0B8-3F63AEF8E7AD}" destId="{1886B4DD-8825-457F-8B97-4554EB2C63B6}" srcOrd="0" destOrd="0" presId="urn:microsoft.com/office/officeart/2005/8/layout/hierarchy3"/>
    <dgm:cxn modelId="{B93FC571-CDF8-47FE-98A8-9600F17CC2AB}" srcId="{8FB42F86-EFBC-4CEB-B213-7DF8B67846A0}" destId="{16E7C095-29FE-4E77-A0B8-3F63AEF8E7AD}" srcOrd="1" destOrd="0" parTransId="{484B37DD-DE83-4A92-A3CF-6DAFF7D92BA2}" sibTransId="{F546A174-E190-4F85-926E-0C79CD76B18B}"/>
    <dgm:cxn modelId="{7BD9C8CF-39CD-4957-844C-B1DE4AA4DCBB}" type="presOf" srcId="{9B51180E-000F-4A53-959F-B43C9EDA0EA8}" destId="{1AADC2ED-9D0B-4B68-95A2-C568E54B1E1F}" srcOrd="0" destOrd="0" presId="urn:microsoft.com/office/officeart/2005/8/layout/hierarchy3"/>
    <dgm:cxn modelId="{8699E78A-8633-41EB-A8C7-DADFB667EE7D}" type="presOf" srcId="{756903DA-F0AB-4CC3-8F2C-95182C4086BA}" destId="{5468E5F0-36B0-4C8E-92D5-7D68E4B26B4A}" srcOrd="0" destOrd="0" presId="urn:microsoft.com/office/officeart/2005/8/layout/hierarchy3"/>
    <dgm:cxn modelId="{39CD79A2-F7A8-47E9-9937-74477DA161BA}" type="presOf" srcId="{8013451D-1903-4669-9402-17CF8EB99380}" destId="{6BC018CC-D940-4786-8190-BD82FC551A80}" srcOrd="0" destOrd="0" presId="urn:microsoft.com/office/officeart/2005/8/layout/hierarchy3"/>
    <dgm:cxn modelId="{16157DEC-FF81-4381-B221-97F3E4EBD0A1}" srcId="{3AD561CC-D6F6-4498-9BB8-CEE388F644E4}" destId="{756903DA-F0AB-4CC3-8F2C-95182C4086BA}" srcOrd="1" destOrd="0" parTransId="{D0482123-2637-44C6-8E74-12C06509EC39}" sibTransId="{EAEBBAAD-CB60-47C3-90C2-9EDF500E61A2}"/>
    <dgm:cxn modelId="{5A9C5AEA-0F80-4F55-9BA9-56FBE3D3421C}" srcId="{E1D6AE1D-3ADD-47F7-BB0D-0A0312E282B2}" destId="{8FB42F86-EFBC-4CEB-B213-7DF8B67846A0}" srcOrd="1" destOrd="0" parTransId="{84C1AB79-7C26-4B88-9FD9-1A9EF55FC7CD}" sibTransId="{DB2668DC-D288-4D3A-914F-677BE69C6507}"/>
    <dgm:cxn modelId="{770753E0-8888-4E84-A9FA-71B63A5099CC}" type="presOf" srcId="{04BE7108-96AB-4FB3-B892-BB232406DF7F}" destId="{FA33AF1E-EB7A-4585-9881-CB6EA6F542DC}" srcOrd="0" destOrd="0" presId="urn:microsoft.com/office/officeart/2005/8/layout/hierarchy3"/>
    <dgm:cxn modelId="{3E1F0661-D4BB-4234-8BA5-F17E3421198F}" type="presOf" srcId="{3AD561CC-D6F6-4498-9BB8-CEE388F644E4}" destId="{A51BC5B2-CF6C-4227-A6FA-B28ED2CF2723}" srcOrd="1" destOrd="0" presId="urn:microsoft.com/office/officeart/2005/8/layout/hierarchy3"/>
    <dgm:cxn modelId="{FF8656BB-8BBA-4F30-B8D7-142567903C66}" type="presParOf" srcId="{3A9EC7E8-9B65-48B1-A6EE-118CE3CAF66A}" destId="{03DEF770-1C85-4B52-A14A-0C58178FAA65}" srcOrd="0" destOrd="0" presId="urn:microsoft.com/office/officeart/2005/8/layout/hierarchy3"/>
    <dgm:cxn modelId="{7D80DBF7-01B5-42CF-9DC0-7C1DB8127EFF}" type="presParOf" srcId="{03DEF770-1C85-4B52-A14A-0C58178FAA65}" destId="{F5AB20E9-02C5-4FAF-8FA0-1ABEC30D0DAF}" srcOrd="0" destOrd="0" presId="urn:microsoft.com/office/officeart/2005/8/layout/hierarchy3"/>
    <dgm:cxn modelId="{DA58BB60-91E2-4601-9C76-0F5041F99CE6}" type="presParOf" srcId="{F5AB20E9-02C5-4FAF-8FA0-1ABEC30D0DAF}" destId="{D6F92AFF-2FBB-44E2-AC73-33E12D42D4BB}" srcOrd="0" destOrd="0" presId="urn:microsoft.com/office/officeart/2005/8/layout/hierarchy3"/>
    <dgm:cxn modelId="{2224F6F4-6579-4445-989D-97EC980594BB}" type="presParOf" srcId="{F5AB20E9-02C5-4FAF-8FA0-1ABEC30D0DAF}" destId="{A51BC5B2-CF6C-4227-A6FA-B28ED2CF2723}" srcOrd="1" destOrd="0" presId="urn:microsoft.com/office/officeart/2005/8/layout/hierarchy3"/>
    <dgm:cxn modelId="{D9F4A19D-1894-4D7C-AD80-90F052C2CFFA}" type="presParOf" srcId="{03DEF770-1C85-4B52-A14A-0C58178FAA65}" destId="{5D5255A4-19DD-40BD-9536-8E22DFA9AD53}" srcOrd="1" destOrd="0" presId="urn:microsoft.com/office/officeart/2005/8/layout/hierarchy3"/>
    <dgm:cxn modelId="{40BFB647-77E1-4F9E-B698-731DC3ADE7A3}" type="presParOf" srcId="{5D5255A4-19DD-40BD-9536-8E22DFA9AD53}" destId="{BBA5C228-7182-4C9F-A47A-97E67E0868F7}" srcOrd="0" destOrd="0" presId="urn:microsoft.com/office/officeart/2005/8/layout/hierarchy3"/>
    <dgm:cxn modelId="{583CA2BE-184E-4AAD-A0D0-80A064141C3B}" type="presParOf" srcId="{5D5255A4-19DD-40BD-9536-8E22DFA9AD53}" destId="{74270DF2-BFBB-4661-A6ED-E4DB3416A373}" srcOrd="1" destOrd="0" presId="urn:microsoft.com/office/officeart/2005/8/layout/hierarchy3"/>
    <dgm:cxn modelId="{8C7BA4D4-8940-4B2A-B9CC-5147AE290687}" type="presParOf" srcId="{5D5255A4-19DD-40BD-9536-8E22DFA9AD53}" destId="{C161478D-EF40-4EAC-8874-D69FBBD4DE8A}" srcOrd="2" destOrd="0" presId="urn:microsoft.com/office/officeart/2005/8/layout/hierarchy3"/>
    <dgm:cxn modelId="{E2A4A8CD-6890-4026-AE60-2A40727F9E9F}" type="presParOf" srcId="{5D5255A4-19DD-40BD-9536-8E22DFA9AD53}" destId="{5468E5F0-36B0-4C8E-92D5-7D68E4B26B4A}" srcOrd="3" destOrd="0" presId="urn:microsoft.com/office/officeart/2005/8/layout/hierarchy3"/>
    <dgm:cxn modelId="{2872B8F3-D231-4B48-8CA3-92D47ED9F917}" type="presParOf" srcId="{3A9EC7E8-9B65-48B1-A6EE-118CE3CAF66A}" destId="{242B0702-6876-4C06-B017-BEF0933187EE}" srcOrd="1" destOrd="0" presId="urn:microsoft.com/office/officeart/2005/8/layout/hierarchy3"/>
    <dgm:cxn modelId="{AFBA1716-918E-4789-89CE-BF76ED898257}" type="presParOf" srcId="{242B0702-6876-4C06-B017-BEF0933187EE}" destId="{12B832AB-8600-4ACD-A0B6-4424B0F0F55B}" srcOrd="0" destOrd="0" presId="urn:microsoft.com/office/officeart/2005/8/layout/hierarchy3"/>
    <dgm:cxn modelId="{130445A1-371F-4ADD-A36E-BB3CAFCF13BB}" type="presParOf" srcId="{12B832AB-8600-4ACD-A0B6-4424B0F0F55B}" destId="{1B78BF07-8CD7-43D8-8439-AE2730C0C155}" srcOrd="0" destOrd="0" presId="urn:microsoft.com/office/officeart/2005/8/layout/hierarchy3"/>
    <dgm:cxn modelId="{56DC5100-DF3F-4AF3-BFDA-63F7610B6F17}" type="presParOf" srcId="{12B832AB-8600-4ACD-A0B6-4424B0F0F55B}" destId="{91412DCE-5F88-4DF8-8C8B-2AB97A91381D}" srcOrd="1" destOrd="0" presId="urn:microsoft.com/office/officeart/2005/8/layout/hierarchy3"/>
    <dgm:cxn modelId="{FCFCA8B2-2D31-4F30-870A-47EF3B697B02}" type="presParOf" srcId="{242B0702-6876-4C06-B017-BEF0933187EE}" destId="{7C49CF1D-167F-4A49-A064-702FFDC8BAA2}" srcOrd="1" destOrd="0" presId="urn:microsoft.com/office/officeart/2005/8/layout/hierarchy3"/>
    <dgm:cxn modelId="{FBA25C3E-B03C-4355-881D-612C3845B27B}" type="presParOf" srcId="{7C49CF1D-167F-4A49-A064-702FFDC8BAA2}" destId="{14BA8C10-8989-4F78-86E3-F51B04A09468}" srcOrd="0" destOrd="0" presId="urn:microsoft.com/office/officeart/2005/8/layout/hierarchy3"/>
    <dgm:cxn modelId="{6BE30DDF-C47D-4709-8E89-3A3EE9B3EDB0}" type="presParOf" srcId="{7C49CF1D-167F-4A49-A064-702FFDC8BAA2}" destId="{FA33AF1E-EB7A-4585-9881-CB6EA6F542DC}" srcOrd="1" destOrd="0" presId="urn:microsoft.com/office/officeart/2005/8/layout/hierarchy3"/>
    <dgm:cxn modelId="{CA39E1BA-C98E-411F-B50D-E44D4DDC9FA4}" type="presParOf" srcId="{7C49CF1D-167F-4A49-A064-702FFDC8BAA2}" destId="{41422CF4-869C-44BE-A132-F093B3FD5073}" srcOrd="2" destOrd="0" presId="urn:microsoft.com/office/officeart/2005/8/layout/hierarchy3"/>
    <dgm:cxn modelId="{740340EB-85E5-44C7-8D96-10EBFB193485}" type="presParOf" srcId="{7C49CF1D-167F-4A49-A064-702FFDC8BAA2}" destId="{1886B4DD-8825-457F-8B97-4554EB2C63B6}" srcOrd="3" destOrd="0" presId="urn:microsoft.com/office/officeart/2005/8/layout/hierarchy3"/>
    <dgm:cxn modelId="{CC843BE5-4CDF-4A21-8EE0-F043551C86E1}" type="presParOf" srcId="{7C49CF1D-167F-4A49-A064-702FFDC8BAA2}" destId="{85A00E4E-B13D-491A-8C8F-E2AF164D41BD}" srcOrd="4" destOrd="0" presId="urn:microsoft.com/office/officeart/2005/8/layout/hierarchy3"/>
    <dgm:cxn modelId="{9E5E22EB-CEA2-4983-8D32-0E05E03DA1B2}" type="presParOf" srcId="{7C49CF1D-167F-4A49-A064-702FFDC8BAA2}" destId="{6BC018CC-D940-4786-8190-BD82FC551A80}" srcOrd="5" destOrd="0" presId="urn:microsoft.com/office/officeart/2005/8/layout/hierarchy3"/>
    <dgm:cxn modelId="{323AC753-8AA3-426B-A065-EF2D7C1A49AC}" type="presParOf" srcId="{7C49CF1D-167F-4A49-A064-702FFDC8BAA2}" destId="{8FAA4AA1-D268-445D-8DCA-AC4AF7E40304}" srcOrd="6" destOrd="0" presId="urn:microsoft.com/office/officeart/2005/8/layout/hierarchy3"/>
    <dgm:cxn modelId="{17930B95-536C-472F-A550-546AFCC76C0B}" type="presParOf" srcId="{7C49CF1D-167F-4A49-A064-702FFDC8BAA2}" destId="{1AADC2ED-9D0B-4B68-95A2-C568E54B1E1F}" srcOrd="7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0.xml><?xml version="1.0" encoding="utf-8"?>
<dgm:dataModel xmlns:dgm="http://schemas.openxmlformats.org/drawingml/2006/diagram" xmlns:a="http://schemas.openxmlformats.org/drawingml/2006/main">
  <dgm:ptLst>
    <dgm:pt modelId="{0DDDEBB0-2039-4E19-AA30-690DE32650FA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uk-UA"/>
        </a:p>
      </dgm:t>
    </dgm:pt>
    <dgm:pt modelId="{E0CF9E2A-153E-4CEC-B065-FB1A0AE7DA92}">
      <dgm:prSet phldrT="[Текст]"/>
      <dgm:spPr/>
      <dgm:t>
        <a:bodyPr/>
        <a:lstStyle/>
        <a:p>
          <a:r>
            <a:rPr lang="uk-UA" dirty="0"/>
            <a:t>ВИЙМАННЯ З ТРАНСПОРТНОЇ ТАРИ </a:t>
          </a:r>
        </a:p>
      </dgm:t>
    </dgm:pt>
    <dgm:pt modelId="{AC98E52A-7F8F-41D7-A739-79DF53E1019B}" type="parTrans" cxnId="{3B8B1CE7-5ADB-4B66-8F67-0AEB6B4B3F86}">
      <dgm:prSet/>
      <dgm:spPr/>
      <dgm:t>
        <a:bodyPr/>
        <a:lstStyle/>
        <a:p>
          <a:endParaRPr lang="uk-UA"/>
        </a:p>
      </dgm:t>
    </dgm:pt>
    <dgm:pt modelId="{B21B73E7-CEEE-4927-8464-EEB384F45BB4}" type="sibTrans" cxnId="{3B8B1CE7-5ADB-4B66-8F67-0AEB6B4B3F86}">
      <dgm:prSet/>
      <dgm:spPr/>
      <dgm:t>
        <a:bodyPr/>
        <a:lstStyle/>
        <a:p>
          <a:endParaRPr lang="uk-UA"/>
        </a:p>
      </dgm:t>
    </dgm:pt>
    <dgm:pt modelId="{6682A00C-4D85-49AA-93C2-E538AE513D7F}">
      <dgm:prSet phldrT="[Текст]"/>
      <dgm:spPr/>
      <dgm:t>
        <a:bodyPr/>
        <a:lstStyle/>
        <a:p>
          <a:r>
            <a:rPr lang="uk-UA" dirty="0"/>
            <a:t>КАРАНТИН</a:t>
          </a:r>
        </a:p>
      </dgm:t>
    </dgm:pt>
    <dgm:pt modelId="{A5C1956B-681E-47D4-A5F0-7B3A44B41831}" type="parTrans" cxnId="{E145B9DB-7D28-4986-9FDF-6B5CE1E69E5A}">
      <dgm:prSet/>
      <dgm:spPr/>
      <dgm:t>
        <a:bodyPr/>
        <a:lstStyle/>
        <a:p>
          <a:endParaRPr lang="uk-UA"/>
        </a:p>
      </dgm:t>
    </dgm:pt>
    <dgm:pt modelId="{8CEE57A4-DEAF-4EA2-944F-143D99CE36AD}" type="sibTrans" cxnId="{E145B9DB-7D28-4986-9FDF-6B5CE1E69E5A}">
      <dgm:prSet/>
      <dgm:spPr/>
      <dgm:t>
        <a:bodyPr/>
        <a:lstStyle/>
        <a:p>
          <a:endParaRPr lang="uk-UA"/>
        </a:p>
      </dgm:t>
    </dgm:pt>
    <dgm:pt modelId="{433D6E9F-AFB0-4E03-A3AE-041A6F62A228}">
      <dgm:prSet phldrT="[Текст]"/>
      <dgm:spPr/>
      <dgm:t>
        <a:bodyPr/>
        <a:lstStyle/>
        <a:p>
          <a:r>
            <a:rPr lang="uk-UA" dirty="0"/>
            <a:t>уражені біологічними шкідниками;</a:t>
          </a:r>
        </a:p>
      </dgm:t>
    </dgm:pt>
    <dgm:pt modelId="{6DBEF7D6-ACE6-4745-8FFF-5C663862FADC}" type="parTrans" cxnId="{82CBE37F-8A2B-4331-949B-E1514CDFC984}">
      <dgm:prSet/>
      <dgm:spPr/>
      <dgm:t>
        <a:bodyPr/>
        <a:lstStyle/>
        <a:p>
          <a:endParaRPr lang="uk-UA"/>
        </a:p>
      </dgm:t>
    </dgm:pt>
    <dgm:pt modelId="{C3E17696-33A0-49AD-9A18-46EF0DA70C8B}" type="sibTrans" cxnId="{82CBE37F-8A2B-4331-949B-E1514CDFC984}">
      <dgm:prSet/>
      <dgm:spPr/>
      <dgm:t>
        <a:bodyPr/>
        <a:lstStyle/>
        <a:p>
          <a:endParaRPr lang="uk-UA"/>
        </a:p>
      </dgm:t>
    </dgm:pt>
    <dgm:pt modelId="{CFB36827-A959-4CF8-B41E-1C3FDCCD66F8}">
      <dgm:prSet phldrT="[Текст]"/>
      <dgm:spPr/>
      <dgm:t>
        <a:bodyPr/>
        <a:lstStyle/>
        <a:p>
          <a:r>
            <a:rPr lang="uk-UA" dirty="0"/>
            <a:t>АКЛІМАТИЗАЦІЯ</a:t>
          </a:r>
        </a:p>
      </dgm:t>
    </dgm:pt>
    <dgm:pt modelId="{A2B446A3-CA5D-49B6-BECB-EB32092492EC}" type="parTrans" cxnId="{CD88666C-3588-4FB3-B8F9-CFB39A4413CD}">
      <dgm:prSet/>
      <dgm:spPr/>
      <dgm:t>
        <a:bodyPr/>
        <a:lstStyle/>
        <a:p>
          <a:endParaRPr lang="uk-UA"/>
        </a:p>
      </dgm:t>
    </dgm:pt>
    <dgm:pt modelId="{DC1C347A-6FBF-4C35-BAC9-6DADAA84CE20}" type="sibTrans" cxnId="{CD88666C-3588-4FB3-B8F9-CFB39A4413CD}">
      <dgm:prSet/>
      <dgm:spPr/>
      <dgm:t>
        <a:bodyPr/>
        <a:lstStyle/>
        <a:p>
          <a:endParaRPr lang="uk-UA"/>
        </a:p>
      </dgm:t>
    </dgm:pt>
    <dgm:pt modelId="{1A98FF8E-3B83-4EF3-B496-8358CA115FA2}">
      <dgm:prSet phldrT="[Текст]"/>
      <dgm:spPr/>
      <dgm:t>
        <a:bodyPr/>
        <a:lstStyle/>
        <a:p>
          <a:r>
            <a:rPr lang="uk-UA" dirty="0"/>
            <a:t>з високим ступенем вологості</a:t>
          </a:r>
        </a:p>
      </dgm:t>
    </dgm:pt>
    <dgm:pt modelId="{8A6AB0E1-9306-4849-9A28-EA9626A9D26D}" type="parTrans" cxnId="{782E25EB-7132-435A-AD00-97BC88757416}">
      <dgm:prSet/>
      <dgm:spPr/>
      <dgm:t>
        <a:bodyPr/>
        <a:lstStyle/>
        <a:p>
          <a:endParaRPr lang="uk-UA"/>
        </a:p>
      </dgm:t>
    </dgm:pt>
    <dgm:pt modelId="{71A545F6-748D-4D0F-B365-FB02A557760D}" type="sibTrans" cxnId="{782E25EB-7132-435A-AD00-97BC88757416}">
      <dgm:prSet/>
      <dgm:spPr/>
      <dgm:t>
        <a:bodyPr/>
        <a:lstStyle/>
        <a:p>
          <a:endParaRPr lang="uk-UA"/>
        </a:p>
      </dgm:t>
    </dgm:pt>
    <dgm:pt modelId="{13A8F469-4E91-4728-8436-863E9CDF61D2}">
      <dgm:prSet phldrT="[Текст]"/>
      <dgm:spPr/>
      <dgm:t>
        <a:bodyPr/>
        <a:lstStyle/>
        <a:p>
          <a:r>
            <a:rPr lang="uk-UA" dirty="0"/>
            <a:t>з помірним ступенем вологості</a:t>
          </a:r>
        </a:p>
      </dgm:t>
    </dgm:pt>
    <dgm:pt modelId="{E71A2419-40CA-4AFD-B9CB-10BEE2A56284}" type="parTrans" cxnId="{DF63D153-3A3C-4F03-8576-CB09F677FD0B}">
      <dgm:prSet/>
      <dgm:spPr/>
      <dgm:t>
        <a:bodyPr/>
        <a:lstStyle/>
        <a:p>
          <a:endParaRPr lang="uk-UA"/>
        </a:p>
      </dgm:t>
    </dgm:pt>
    <dgm:pt modelId="{604AEA0A-B292-44F8-BD3C-E4562E516687}" type="sibTrans" cxnId="{DF63D153-3A3C-4F03-8576-CB09F677FD0B}">
      <dgm:prSet/>
      <dgm:spPr/>
      <dgm:t>
        <a:bodyPr/>
        <a:lstStyle/>
        <a:p>
          <a:endParaRPr lang="uk-UA"/>
        </a:p>
      </dgm:t>
    </dgm:pt>
    <dgm:pt modelId="{29967A21-3499-4913-B711-48AABF11CCAE}">
      <dgm:prSet/>
      <dgm:spPr/>
      <dgm:t>
        <a:bodyPr/>
        <a:lstStyle/>
        <a:p>
          <a:r>
            <a:rPr lang="uk-UA" dirty="0"/>
            <a:t> з підвищеною вологістю;</a:t>
          </a:r>
        </a:p>
      </dgm:t>
    </dgm:pt>
    <dgm:pt modelId="{41160A9E-9939-4DF3-9CC4-A66CA6C2A43A}" type="parTrans" cxnId="{AC9BE8BB-D16B-4B09-9C73-52F434EB7FE9}">
      <dgm:prSet/>
      <dgm:spPr/>
      <dgm:t>
        <a:bodyPr/>
        <a:lstStyle/>
        <a:p>
          <a:endParaRPr lang="uk-UA"/>
        </a:p>
      </dgm:t>
    </dgm:pt>
    <dgm:pt modelId="{5860585C-0547-4645-B265-FB21DD9B49B7}" type="sibTrans" cxnId="{AC9BE8BB-D16B-4B09-9C73-52F434EB7FE9}">
      <dgm:prSet/>
      <dgm:spPr/>
      <dgm:t>
        <a:bodyPr/>
        <a:lstStyle/>
        <a:p>
          <a:endParaRPr lang="uk-UA"/>
        </a:p>
      </dgm:t>
    </dgm:pt>
    <dgm:pt modelId="{2941A9D0-0EA6-4DB2-B1F9-FA698D405FE9}">
      <dgm:prSet/>
      <dgm:spPr/>
      <dgm:t>
        <a:bodyPr/>
        <a:lstStyle/>
        <a:p>
          <a:r>
            <a:rPr lang="uk-UA" dirty="0"/>
            <a:t> з пошкодженнями основи та тексту;</a:t>
          </a:r>
        </a:p>
      </dgm:t>
    </dgm:pt>
    <dgm:pt modelId="{92AB816E-5EB6-4C2F-9B27-038C3E3901C5}" type="parTrans" cxnId="{D84C10EF-9B68-4CCF-B906-9ED19F050160}">
      <dgm:prSet/>
      <dgm:spPr/>
      <dgm:t>
        <a:bodyPr/>
        <a:lstStyle/>
        <a:p>
          <a:endParaRPr lang="uk-UA"/>
        </a:p>
      </dgm:t>
    </dgm:pt>
    <dgm:pt modelId="{67C70C6D-73BC-49BF-8F43-2A8BB0930A9C}" type="sibTrans" cxnId="{D84C10EF-9B68-4CCF-B906-9ED19F050160}">
      <dgm:prSet/>
      <dgm:spPr/>
      <dgm:t>
        <a:bodyPr/>
        <a:lstStyle/>
        <a:p>
          <a:endParaRPr lang="uk-UA"/>
        </a:p>
      </dgm:t>
    </dgm:pt>
    <dgm:pt modelId="{9BE1BE3C-AFBC-4488-AE2B-E88A7DD4EA2B}">
      <dgm:prSet/>
      <dgm:spPr/>
      <dgm:t>
        <a:bodyPr/>
        <a:lstStyle/>
        <a:p>
          <a:r>
            <a:rPr lang="uk-UA" dirty="0"/>
            <a:t> запилені.</a:t>
          </a:r>
        </a:p>
      </dgm:t>
    </dgm:pt>
    <dgm:pt modelId="{CEF82B65-83A7-4CA2-BAAF-6B5FE15E84CF}" type="parTrans" cxnId="{DE27613D-178D-4E71-AACF-819425433690}">
      <dgm:prSet/>
      <dgm:spPr/>
      <dgm:t>
        <a:bodyPr/>
        <a:lstStyle/>
        <a:p>
          <a:endParaRPr lang="uk-UA"/>
        </a:p>
      </dgm:t>
    </dgm:pt>
    <dgm:pt modelId="{A8FC547E-56DE-49DA-BD83-21C00BCDEF4A}" type="sibTrans" cxnId="{DE27613D-178D-4E71-AACF-819425433690}">
      <dgm:prSet/>
      <dgm:spPr/>
      <dgm:t>
        <a:bodyPr/>
        <a:lstStyle/>
        <a:p>
          <a:endParaRPr lang="uk-UA"/>
        </a:p>
      </dgm:t>
    </dgm:pt>
    <dgm:pt modelId="{C3DC4DBA-490D-42C8-B72A-338E59C19E33}">
      <dgm:prSet phldrT="[Текст]"/>
      <dgm:spPr/>
      <dgm:t>
        <a:bodyPr/>
        <a:lstStyle/>
        <a:p>
          <a:r>
            <a:rPr lang="uk-UA" dirty="0"/>
            <a:t>з низьким ступенем вологості</a:t>
          </a:r>
        </a:p>
      </dgm:t>
    </dgm:pt>
    <dgm:pt modelId="{7C67F83C-04E5-4035-AD89-72C831F27185}" type="parTrans" cxnId="{93C13136-39C5-49AB-93D0-30FEE30265E1}">
      <dgm:prSet/>
      <dgm:spPr/>
      <dgm:t>
        <a:bodyPr/>
        <a:lstStyle/>
        <a:p>
          <a:endParaRPr lang="uk-UA"/>
        </a:p>
      </dgm:t>
    </dgm:pt>
    <dgm:pt modelId="{39CAB567-7580-4334-AA70-601053C2181D}" type="sibTrans" cxnId="{93C13136-39C5-49AB-93D0-30FEE30265E1}">
      <dgm:prSet/>
      <dgm:spPr/>
      <dgm:t>
        <a:bodyPr/>
        <a:lstStyle/>
        <a:p>
          <a:endParaRPr lang="uk-UA"/>
        </a:p>
      </dgm:t>
    </dgm:pt>
    <dgm:pt modelId="{CB33CA95-0470-41BF-A025-5C80D63F22CD}" type="pres">
      <dgm:prSet presAssocID="{0DDDEBB0-2039-4E19-AA30-690DE32650F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750A57B-B912-4BF1-9E21-914B6E80E371}" type="pres">
      <dgm:prSet presAssocID="{E0CF9E2A-153E-4CEC-B065-FB1A0AE7DA92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EF2539-10F6-49CE-BCEE-34C98714FC1A}" type="pres">
      <dgm:prSet presAssocID="{B21B73E7-CEEE-4927-8464-EEB384F45BB4}" presName="sibTrans" presStyleCnt="0"/>
      <dgm:spPr/>
    </dgm:pt>
    <dgm:pt modelId="{0FE41443-0F42-4ACF-B00D-EC89908A4BB4}" type="pres">
      <dgm:prSet presAssocID="{6682A00C-4D85-49AA-93C2-E538AE513D7F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0EB356-5BEA-45C5-8D09-F981FAABF16A}" type="pres">
      <dgm:prSet presAssocID="{8CEE57A4-DEAF-4EA2-944F-143D99CE36AD}" presName="sibTrans" presStyleCnt="0"/>
      <dgm:spPr/>
    </dgm:pt>
    <dgm:pt modelId="{4943F29E-F56D-4ADD-882A-C75140725833}" type="pres">
      <dgm:prSet presAssocID="{CFB36827-A959-4CF8-B41E-1C3FDCCD66F8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DF63D153-3A3C-4F03-8576-CB09F677FD0B}" srcId="{CFB36827-A959-4CF8-B41E-1C3FDCCD66F8}" destId="{13A8F469-4E91-4728-8436-863E9CDF61D2}" srcOrd="1" destOrd="0" parTransId="{E71A2419-40CA-4AFD-B9CB-10BEE2A56284}" sibTransId="{604AEA0A-B292-44F8-BD3C-E4562E516687}"/>
    <dgm:cxn modelId="{FBCE0164-5739-4B18-A17B-77B729F2DB78}" type="presOf" srcId="{2941A9D0-0EA6-4DB2-B1F9-FA698D405FE9}" destId="{0FE41443-0F42-4ACF-B00D-EC89908A4BB4}" srcOrd="0" destOrd="3" presId="urn:microsoft.com/office/officeart/2005/8/layout/hList6"/>
    <dgm:cxn modelId="{AC9BE8BB-D16B-4B09-9C73-52F434EB7FE9}" srcId="{6682A00C-4D85-49AA-93C2-E538AE513D7F}" destId="{29967A21-3499-4913-B711-48AABF11CCAE}" srcOrd="1" destOrd="0" parTransId="{41160A9E-9939-4DF3-9CC4-A66CA6C2A43A}" sibTransId="{5860585C-0547-4645-B265-FB21DD9B49B7}"/>
    <dgm:cxn modelId="{C52E2638-8E2B-4A97-B40B-58B17F8FBED3}" type="presOf" srcId="{433D6E9F-AFB0-4E03-A3AE-041A6F62A228}" destId="{0FE41443-0F42-4ACF-B00D-EC89908A4BB4}" srcOrd="0" destOrd="1" presId="urn:microsoft.com/office/officeart/2005/8/layout/hList6"/>
    <dgm:cxn modelId="{6243D6DC-0D60-4D41-93C9-A8CAE3CF4711}" type="presOf" srcId="{1A98FF8E-3B83-4EF3-B496-8358CA115FA2}" destId="{4943F29E-F56D-4ADD-882A-C75140725833}" srcOrd="0" destOrd="1" presId="urn:microsoft.com/office/officeart/2005/8/layout/hList6"/>
    <dgm:cxn modelId="{2F2F9BE2-A150-483C-A129-E4ABEE0DF98E}" type="presOf" srcId="{0DDDEBB0-2039-4E19-AA30-690DE32650FA}" destId="{CB33CA95-0470-41BF-A025-5C80D63F22CD}" srcOrd="0" destOrd="0" presId="urn:microsoft.com/office/officeart/2005/8/layout/hList6"/>
    <dgm:cxn modelId="{A913719F-B07D-4AD9-8A77-F6043797C6CC}" type="presOf" srcId="{9BE1BE3C-AFBC-4488-AE2B-E88A7DD4EA2B}" destId="{0FE41443-0F42-4ACF-B00D-EC89908A4BB4}" srcOrd="0" destOrd="4" presId="urn:microsoft.com/office/officeart/2005/8/layout/hList6"/>
    <dgm:cxn modelId="{E145B9DB-7D28-4986-9FDF-6B5CE1E69E5A}" srcId="{0DDDEBB0-2039-4E19-AA30-690DE32650FA}" destId="{6682A00C-4D85-49AA-93C2-E538AE513D7F}" srcOrd="1" destOrd="0" parTransId="{A5C1956B-681E-47D4-A5F0-7B3A44B41831}" sibTransId="{8CEE57A4-DEAF-4EA2-944F-143D99CE36AD}"/>
    <dgm:cxn modelId="{3B8B1CE7-5ADB-4B66-8F67-0AEB6B4B3F86}" srcId="{0DDDEBB0-2039-4E19-AA30-690DE32650FA}" destId="{E0CF9E2A-153E-4CEC-B065-FB1A0AE7DA92}" srcOrd="0" destOrd="0" parTransId="{AC98E52A-7F8F-41D7-A739-79DF53E1019B}" sibTransId="{B21B73E7-CEEE-4927-8464-EEB384F45BB4}"/>
    <dgm:cxn modelId="{A528CB4A-BFC1-4C4B-A452-FE0A9C53558C}" type="presOf" srcId="{6682A00C-4D85-49AA-93C2-E538AE513D7F}" destId="{0FE41443-0F42-4ACF-B00D-EC89908A4BB4}" srcOrd="0" destOrd="0" presId="urn:microsoft.com/office/officeart/2005/8/layout/hList6"/>
    <dgm:cxn modelId="{09C09D8E-7467-4ABD-BEB7-8E354F1CA4B8}" type="presOf" srcId="{CFB36827-A959-4CF8-B41E-1C3FDCCD66F8}" destId="{4943F29E-F56D-4ADD-882A-C75140725833}" srcOrd="0" destOrd="0" presId="urn:microsoft.com/office/officeart/2005/8/layout/hList6"/>
    <dgm:cxn modelId="{93C13136-39C5-49AB-93D0-30FEE30265E1}" srcId="{CFB36827-A959-4CF8-B41E-1C3FDCCD66F8}" destId="{C3DC4DBA-490D-42C8-B72A-338E59C19E33}" srcOrd="2" destOrd="0" parTransId="{7C67F83C-04E5-4035-AD89-72C831F27185}" sibTransId="{39CAB567-7580-4334-AA70-601053C2181D}"/>
    <dgm:cxn modelId="{DE27613D-178D-4E71-AACF-819425433690}" srcId="{6682A00C-4D85-49AA-93C2-E538AE513D7F}" destId="{9BE1BE3C-AFBC-4488-AE2B-E88A7DD4EA2B}" srcOrd="3" destOrd="0" parTransId="{CEF82B65-83A7-4CA2-BAAF-6B5FE15E84CF}" sibTransId="{A8FC547E-56DE-49DA-BD83-21C00BCDEF4A}"/>
    <dgm:cxn modelId="{D967883F-2A2A-4070-A318-22DF38D9A290}" type="presOf" srcId="{E0CF9E2A-153E-4CEC-B065-FB1A0AE7DA92}" destId="{A750A57B-B912-4BF1-9E21-914B6E80E371}" srcOrd="0" destOrd="0" presId="urn:microsoft.com/office/officeart/2005/8/layout/hList6"/>
    <dgm:cxn modelId="{5ABD0DD7-8B07-4474-94B7-CB09D7FFD40E}" type="presOf" srcId="{13A8F469-4E91-4728-8436-863E9CDF61D2}" destId="{4943F29E-F56D-4ADD-882A-C75140725833}" srcOrd="0" destOrd="2" presId="urn:microsoft.com/office/officeart/2005/8/layout/hList6"/>
    <dgm:cxn modelId="{FCBDEEF3-FC87-4E23-8BA9-30E77C3CFF5B}" type="presOf" srcId="{29967A21-3499-4913-B711-48AABF11CCAE}" destId="{0FE41443-0F42-4ACF-B00D-EC89908A4BB4}" srcOrd="0" destOrd="2" presId="urn:microsoft.com/office/officeart/2005/8/layout/hList6"/>
    <dgm:cxn modelId="{CD88666C-3588-4FB3-B8F9-CFB39A4413CD}" srcId="{0DDDEBB0-2039-4E19-AA30-690DE32650FA}" destId="{CFB36827-A959-4CF8-B41E-1C3FDCCD66F8}" srcOrd="2" destOrd="0" parTransId="{A2B446A3-CA5D-49B6-BECB-EB32092492EC}" sibTransId="{DC1C347A-6FBF-4C35-BAC9-6DADAA84CE20}"/>
    <dgm:cxn modelId="{782E25EB-7132-435A-AD00-97BC88757416}" srcId="{CFB36827-A959-4CF8-B41E-1C3FDCCD66F8}" destId="{1A98FF8E-3B83-4EF3-B496-8358CA115FA2}" srcOrd="0" destOrd="0" parTransId="{8A6AB0E1-9306-4849-9A28-EA9626A9D26D}" sibTransId="{71A545F6-748D-4D0F-B365-FB02A557760D}"/>
    <dgm:cxn modelId="{D84C10EF-9B68-4CCF-B906-9ED19F050160}" srcId="{6682A00C-4D85-49AA-93C2-E538AE513D7F}" destId="{2941A9D0-0EA6-4DB2-B1F9-FA698D405FE9}" srcOrd="2" destOrd="0" parTransId="{92AB816E-5EB6-4C2F-9B27-038C3E3901C5}" sibTransId="{67C70C6D-73BC-49BF-8F43-2A8BB0930A9C}"/>
    <dgm:cxn modelId="{029AB000-7CFF-4D2C-A678-6ECEBC2FA359}" type="presOf" srcId="{C3DC4DBA-490D-42C8-B72A-338E59C19E33}" destId="{4943F29E-F56D-4ADD-882A-C75140725833}" srcOrd="0" destOrd="3" presId="urn:microsoft.com/office/officeart/2005/8/layout/hList6"/>
    <dgm:cxn modelId="{82CBE37F-8A2B-4331-949B-E1514CDFC984}" srcId="{6682A00C-4D85-49AA-93C2-E538AE513D7F}" destId="{433D6E9F-AFB0-4E03-A3AE-041A6F62A228}" srcOrd="0" destOrd="0" parTransId="{6DBEF7D6-ACE6-4745-8FFF-5C663862FADC}" sibTransId="{C3E17696-33A0-49AD-9A18-46EF0DA70C8B}"/>
    <dgm:cxn modelId="{7F22158C-5EC7-4376-BA4E-8576FBE15D7B}" type="presParOf" srcId="{CB33CA95-0470-41BF-A025-5C80D63F22CD}" destId="{A750A57B-B912-4BF1-9E21-914B6E80E371}" srcOrd="0" destOrd="0" presId="urn:microsoft.com/office/officeart/2005/8/layout/hList6"/>
    <dgm:cxn modelId="{2E5F504F-C778-475C-9A04-F26ECA880533}" type="presParOf" srcId="{CB33CA95-0470-41BF-A025-5C80D63F22CD}" destId="{CFEF2539-10F6-49CE-BCEE-34C98714FC1A}" srcOrd="1" destOrd="0" presId="urn:microsoft.com/office/officeart/2005/8/layout/hList6"/>
    <dgm:cxn modelId="{3C7E3C65-C11E-403D-A43D-827DEE30EB5B}" type="presParOf" srcId="{CB33CA95-0470-41BF-A025-5C80D63F22CD}" destId="{0FE41443-0F42-4ACF-B00D-EC89908A4BB4}" srcOrd="2" destOrd="0" presId="urn:microsoft.com/office/officeart/2005/8/layout/hList6"/>
    <dgm:cxn modelId="{CF128E09-6A63-471D-8517-C2F0AAF07548}" type="presParOf" srcId="{CB33CA95-0470-41BF-A025-5C80D63F22CD}" destId="{1A0EB356-5BEA-45C5-8D09-F981FAABF16A}" srcOrd="3" destOrd="0" presId="urn:microsoft.com/office/officeart/2005/8/layout/hList6"/>
    <dgm:cxn modelId="{8F9F2473-2F0A-444D-858D-DD4AFC4AF57B}" type="presParOf" srcId="{CB33CA95-0470-41BF-A025-5C80D63F22CD}" destId="{4943F29E-F56D-4ADD-882A-C75140725833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1.xml><?xml version="1.0" encoding="utf-8"?>
<dgm:dataModel xmlns:dgm="http://schemas.openxmlformats.org/drawingml/2006/diagram" xmlns:a="http://schemas.openxmlformats.org/drawingml/2006/main">
  <dgm:ptLst>
    <dgm:pt modelId="{23BC496D-EB59-4FE8-BC58-9B998330A43E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 phldr="1"/>
      <dgm:spPr/>
    </dgm:pt>
    <dgm:pt modelId="{BFAE97AF-9405-4C8D-8133-B2C67C6D0447}">
      <dgm:prSet phldrT="[Текст]" custT="1"/>
      <dgm:spPr/>
      <dgm:t>
        <a:bodyPr/>
        <a:lstStyle/>
        <a:p>
          <a:r>
            <a:rPr lang="uk-UA" sz="24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rPr>
            <a:t>ВНУТРІШНІ ПЕРЕМІЩЕННЯ </a:t>
          </a:r>
        </a:p>
      </dgm:t>
    </dgm:pt>
    <dgm:pt modelId="{2BA77FAC-1522-4D21-A745-14F4C152F1E8}" type="parTrans" cxnId="{959C5D92-7A5F-470F-9CA0-A58ECA74212E}">
      <dgm:prSet/>
      <dgm:spPr/>
      <dgm:t>
        <a:bodyPr/>
        <a:lstStyle/>
        <a:p>
          <a:endParaRPr lang="uk-UA"/>
        </a:p>
      </dgm:t>
    </dgm:pt>
    <dgm:pt modelId="{BC243D2A-BDC6-41C9-A192-F5F7E6FD6B1E}" type="sibTrans" cxnId="{959C5D92-7A5F-470F-9CA0-A58ECA74212E}">
      <dgm:prSet/>
      <dgm:spPr/>
      <dgm:t>
        <a:bodyPr/>
        <a:lstStyle/>
        <a:p>
          <a:endParaRPr lang="uk-UA"/>
        </a:p>
      </dgm:t>
    </dgm:pt>
    <dgm:pt modelId="{9346BBFE-CF43-4D23-9394-F41181FBBA1E}">
      <dgm:prSet phldrT="[Текст]" custT="1"/>
      <dgm:spPr/>
      <dgm:t>
        <a:bodyPr/>
        <a:lstStyle/>
        <a:p>
          <a:r>
            <a:rPr lang="uk-UA" sz="24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rPr>
            <a:t>ТРАНСПОРТУВАННЯ В МЕЖАХ НАСЕЛЕНОГО ПУНКТУ</a:t>
          </a:r>
        </a:p>
      </dgm:t>
    </dgm:pt>
    <dgm:pt modelId="{89EB3F94-A30C-4992-9DBE-8151C9664331}" type="parTrans" cxnId="{84B83D7B-5CBA-4694-B86F-61FC15AF63CA}">
      <dgm:prSet/>
      <dgm:spPr/>
      <dgm:t>
        <a:bodyPr/>
        <a:lstStyle/>
        <a:p>
          <a:endParaRPr lang="uk-UA"/>
        </a:p>
      </dgm:t>
    </dgm:pt>
    <dgm:pt modelId="{6BE9B399-61B0-4AAE-827A-13637C5D42B7}" type="sibTrans" cxnId="{84B83D7B-5CBA-4694-B86F-61FC15AF63CA}">
      <dgm:prSet/>
      <dgm:spPr/>
      <dgm:t>
        <a:bodyPr/>
        <a:lstStyle/>
        <a:p>
          <a:endParaRPr lang="uk-UA"/>
        </a:p>
      </dgm:t>
    </dgm:pt>
    <dgm:pt modelId="{5705C0FB-9D5B-4B03-9051-A1D882C9F5B7}">
      <dgm:prSet phldrT="[Текст]" custT="1"/>
      <dgm:spPr/>
      <dgm:t>
        <a:bodyPr/>
        <a:lstStyle/>
        <a:p>
          <a:r>
            <a:rPr lang="uk-UA" sz="24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rPr>
            <a:t>ТРАНСПОРТУВАННЯ НА ДАЛЕКІ ВІДСТАНІ </a:t>
          </a:r>
        </a:p>
      </dgm:t>
    </dgm:pt>
    <dgm:pt modelId="{7B5AC136-DB6D-4D57-9B0C-947037F9EBF1}" type="parTrans" cxnId="{A2E1843C-D2DB-4F1F-9F03-BFD605156C84}">
      <dgm:prSet/>
      <dgm:spPr/>
      <dgm:t>
        <a:bodyPr/>
        <a:lstStyle/>
        <a:p>
          <a:endParaRPr lang="uk-UA"/>
        </a:p>
      </dgm:t>
    </dgm:pt>
    <dgm:pt modelId="{21E9ADCC-AC3B-486D-A52D-B2C8762F4FD0}" type="sibTrans" cxnId="{A2E1843C-D2DB-4F1F-9F03-BFD605156C84}">
      <dgm:prSet/>
      <dgm:spPr/>
      <dgm:t>
        <a:bodyPr/>
        <a:lstStyle/>
        <a:p>
          <a:endParaRPr lang="uk-UA"/>
        </a:p>
      </dgm:t>
    </dgm:pt>
    <dgm:pt modelId="{1C00559B-07F4-424C-A382-6F4C00788ACC}" type="pres">
      <dgm:prSet presAssocID="{23BC496D-EB59-4FE8-BC58-9B998330A43E}" presName="compositeShape" presStyleCnt="0">
        <dgm:presLayoutVars>
          <dgm:dir/>
          <dgm:resizeHandles/>
        </dgm:presLayoutVars>
      </dgm:prSet>
      <dgm:spPr/>
    </dgm:pt>
    <dgm:pt modelId="{FBE58723-BFA6-4F8D-9484-82EE8059677A}" type="pres">
      <dgm:prSet presAssocID="{23BC496D-EB59-4FE8-BC58-9B998330A43E}" presName="pyramid" presStyleLbl="node1" presStyleIdx="0" presStyleCnt="1"/>
      <dgm:spPr/>
    </dgm:pt>
    <dgm:pt modelId="{1EC5593C-9E7A-476B-91F4-5D882C091859}" type="pres">
      <dgm:prSet presAssocID="{23BC496D-EB59-4FE8-BC58-9B998330A43E}" presName="theList" presStyleCnt="0"/>
      <dgm:spPr/>
    </dgm:pt>
    <dgm:pt modelId="{15B8711F-2781-4193-A035-A63B064D7929}" type="pres">
      <dgm:prSet presAssocID="{BFAE97AF-9405-4C8D-8133-B2C67C6D0447}" presName="aNode" presStyleLbl="fgAcc1" presStyleIdx="0" presStyleCnt="3" custScaleX="152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1E9D50-CCCF-46C2-ABC5-90A9E9D6175E}" type="pres">
      <dgm:prSet presAssocID="{BFAE97AF-9405-4C8D-8133-B2C67C6D0447}" presName="aSpace" presStyleCnt="0"/>
      <dgm:spPr/>
    </dgm:pt>
    <dgm:pt modelId="{98953820-D13F-4C47-ADFD-32F216AA6587}" type="pres">
      <dgm:prSet presAssocID="{9346BBFE-CF43-4D23-9394-F41181FBBA1E}" presName="aNode" presStyleLbl="fgAcc1" presStyleIdx="1" presStyleCnt="3" custScaleX="152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ADA6F1-088D-4A5B-BDEE-B75334681F58}" type="pres">
      <dgm:prSet presAssocID="{9346BBFE-CF43-4D23-9394-F41181FBBA1E}" presName="aSpace" presStyleCnt="0"/>
      <dgm:spPr/>
    </dgm:pt>
    <dgm:pt modelId="{EDF0BE1D-C3E9-4AD4-96D4-5B81CC440321}" type="pres">
      <dgm:prSet presAssocID="{5705C0FB-9D5B-4B03-9051-A1D882C9F5B7}" presName="aNode" presStyleLbl="fgAcc1" presStyleIdx="2" presStyleCnt="3" custScaleX="15225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0112FB0-8887-40F7-A008-8219BFBB24FA}" type="pres">
      <dgm:prSet presAssocID="{5705C0FB-9D5B-4B03-9051-A1D882C9F5B7}" presName="aSpace" presStyleCnt="0"/>
      <dgm:spPr/>
    </dgm:pt>
  </dgm:ptLst>
  <dgm:cxnLst>
    <dgm:cxn modelId="{A2E1843C-D2DB-4F1F-9F03-BFD605156C84}" srcId="{23BC496D-EB59-4FE8-BC58-9B998330A43E}" destId="{5705C0FB-9D5B-4B03-9051-A1D882C9F5B7}" srcOrd="2" destOrd="0" parTransId="{7B5AC136-DB6D-4D57-9B0C-947037F9EBF1}" sibTransId="{21E9ADCC-AC3B-486D-A52D-B2C8762F4FD0}"/>
    <dgm:cxn modelId="{C121D6DB-727C-4643-850B-866AEF3EF85A}" type="presOf" srcId="{23BC496D-EB59-4FE8-BC58-9B998330A43E}" destId="{1C00559B-07F4-424C-A382-6F4C00788ACC}" srcOrd="0" destOrd="0" presId="urn:microsoft.com/office/officeart/2005/8/layout/pyramid2"/>
    <dgm:cxn modelId="{959C5D92-7A5F-470F-9CA0-A58ECA74212E}" srcId="{23BC496D-EB59-4FE8-BC58-9B998330A43E}" destId="{BFAE97AF-9405-4C8D-8133-B2C67C6D0447}" srcOrd="0" destOrd="0" parTransId="{2BA77FAC-1522-4D21-A745-14F4C152F1E8}" sibTransId="{BC243D2A-BDC6-41C9-A192-F5F7E6FD6B1E}"/>
    <dgm:cxn modelId="{84B83D7B-5CBA-4694-B86F-61FC15AF63CA}" srcId="{23BC496D-EB59-4FE8-BC58-9B998330A43E}" destId="{9346BBFE-CF43-4D23-9394-F41181FBBA1E}" srcOrd="1" destOrd="0" parTransId="{89EB3F94-A30C-4992-9DBE-8151C9664331}" sibTransId="{6BE9B399-61B0-4AAE-827A-13637C5D42B7}"/>
    <dgm:cxn modelId="{9FC63045-01A8-4B44-B282-3B9FC5FC3475}" type="presOf" srcId="{9346BBFE-CF43-4D23-9394-F41181FBBA1E}" destId="{98953820-D13F-4C47-ADFD-32F216AA6587}" srcOrd="0" destOrd="0" presId="urn:microsoft.com/office/officeart/2005/8/layout/pyramid2"/>
    <dgm:cxn modelId="{CEF99FF3-A9D2-4B5D-AFCD-2086602662A0}" type="presOf" srcId="{5705C0FB-9D5B-4B03-9051-A1D882C9F5B7}" destId="{EDF0BE1D-C3E9-4AD4-96D4-5B81CC440321}" srcOrd="0" destOrd="0" presId="urn:microsoft.com/office/officeart/2005/8/layout/pyramid2"/>
    <dgm:cxn modelId="{E7F23A71-1D86-48A9-B553-C70A14B0ED87}" type="presOf" srcId="{BFAE97AF-9405-4C8D-8133-B2C67C6D0447}" destId="{15B8711F-2781-4193-A035-A63B064D7929}" srcOrd="0" destOrd="0" presId="urn:microsoft.com/office/officeart/2005/8/layout/pyramid2"/>
    <dgm:cxn modelId="{43944E10-4C28-43AD-A3A7-E97B6FBAD919}" type="presParOf" srcId="{1C00559B-07F4-424C-A382-6F4C00788ACC}" destId="{FBE58723-BFA6-4F8D-9484-82EE8059677A}" srcOrd="0" destOrd="0" presId="urn:microsoft.com/office/officeart/2005/8/layout/pyramid2"/>
    <dgm:cxn modelId="{CA2CF11E-47C4-4A2C-9E17-420E30880249}" type="presParOf" srcId="{1C00559B-07F4-424C-A382-6F4C00788ACC}" destId="{1EC5593C-9E7A-476B-91F4-5D882C091859}" srcOrd="1" destOrd="0" presId="urn:microsoft.com/office/officeart/2005/8/layout/pyramid2"/>
    <dgm:cxn modelId="{C7465635-8A68-4FCC-8129-3E61643594BC}" type="presParOf" srcId="{1EC5593C-9E7A-476B-91F4-5D882C091859}" destId="{15B8711F-2781-4193-A035-A63B064D7929}" srcOrd="0" destOrd="0" presId="urn:microsoft.com/office/officeart/2005/8/layout/pyramid2"/>
    <dgm:cxn modelId="{C947563E-02A9-4155-B9FE-015FDC81C7C5}" type="presParOf" srcId="{1EC5593C-9E7A-476B-91F4-5D882C091859}" destId="{091E9D50-CCCF-46C2-ABC5-90A9E9D6175E}" srcOrd="1" destOrd="0" presId="urn:microsoft.com/office/officeart/2005/8/layout/pyramid2"/>
    <dgm:cxn modelId="{8E8B991D-1693-4E13-A8D2-EE9BF1ADAF73}" type="presParOf" srcId="{1EC5593C-9E7A-476B-91F4-5D882C091859}" destId="{98953820-D13F-4C47-ADFD-32F216AA6587}" srcOrd="2" destOrd="0" presId="urn:microsoft.com/office/officeart/2005/8/layout/pyramid2"/>
    <dgm:cxn modelId="{889EBBA4-2E8E-481C-AD17-6C6CE504F3A8}" type="presParOf" srcId="{1EC5593C-9E7A-476B-91F4-5D882C091859}" destId="{A1ADA6F1-088D-4A5B-BDEE-B75334681F58}" srcOrd="3" destOrd="0" presId="urn:microsoft.com/office/officeart/2005/8/layout/pyramid2"/>
    <dgm:cxn modelId="{4DB1D071-463D-405F-B1B6-0D72CE777B58}" type="presParOf" srcId="{1EC5593C-9E7A-476B-91F4-5D882C091859}" destId="{EDF0BE1D-C3E9-4AD4-96D4-5B81CC440321}" srcOrd="4" destOrd="0" presId="urn:microsoft.com/office/officeart/2005/8/layout/pyramid2"/>
    <dgm:cxn modelId="{480DF953-8025-42A4-8D61-137FFB90F203}" type="presParOf" srcId="{1EC5593C-9E7A-476B-91F4-5D882C091859}" destId="{C0112FB0-8887-40F7-A008-8219BFBB24FA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69166C-E1E2-4496-A8AB-74C14EE2B4EA}">
      <dsp:nvSpPr>
        <dsp:cNvPr id="0" name=""/>
        <dsp:cNvSpPr/>
      </dsp:nvSpPr>
      <dsp:spPr>
        <a:xfrm>
          <a:off x="0" y="10102"/>
          <a:ext cx="8183880" cy="103135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3830" tIns="163830" rIns="163830" bIns="163830" numCol="1" spcCol="1270" anchor="ctr" anchorCtr="0">
          <a:noAutofit/>
        </a:bodyPr>
        <a:lstStyle/>
        <a:p>
          <a:pPr lvl="0" algn="ctr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4300" b="1" kern="1200" dirty="0"/>
            <a:t>Будівлі архівів</a:t>
          </a:r>
          <a:endParaRPr lang="uk-UA" sz="4300" kern="1200" dirty="0"/>
        </a:p>
      </dsp:txBody>
      <dsp:txXfrm>
        <a:off x="50347" y="60449"/>
        <a:ext cx="8083186" cy="9306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969166C-E1E2-4496-A8AB-74C14EE2B4EA}">
      <dsp:nvSpPr>
        <dsp:cNvPr id="0" name=""/>
        <dsp:cNvSpPr/>
      </dsp:nvSpPr>
      <dsp:spPr>
        <a:xfrm>
          <a:off x="0" y="82057"/>
          <a:ext cx="8183880" cy="88744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ctr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700" b="1" kern="1200" dirty="0"/>
            <a:t>Комплекс приміщень архіву</a:t>
          </a:r>
          <a:endParaRPr lang="uk-UA" sz="3700" kern="1200" dirty="0"/>
        </a:p>
      </dsp:txBody>
      <dsp:txXfrm>
        <a:off x="43321" y="125378"/>
        <a:ext cx="8097238" cy="80080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4666C-4B36-4979-AABA-D26A336C7F65}">
      <dsp:nvSpPr>
        <dsp:cNvPr id="0" name=""/>
        <dsp:cNvSpPr/>
      </dsp:nvSpPr>
      <dsp:spPr>
        <a:xfrm>
          <a:off x="2935781" y="1800188"/>
          <a:ext cx="3113712" cy="213432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Сховище</a:t>
          </a:r>
          <a:endParaRPr lang="ru-RU" sz="2400" b="1" kern="1200" dirty="0">
            <a:latin typeface="Arial Narrow" panose="020B0606020202030204" pitchFamily="34" charset="0"/>
            <a:cs typeface="Arial" panose="020B0604020202020204" pitchFamily="34" charset="0"/>
          </a:endParaRPr>
        </a:p>
      </dsp:txBody>
      <dsp:txXfrm>
        <a:off x="3391774" y="2112753"/>
        <a:ext cx="2201726" cy="1509199"/>
      </dsp:txXfrm>
    </dsp:sp>
    <dsp:sp modelId="{E4DF4800-4673-4C12-985C-0F2A0FB16475}">
      <dsp:nvSpPr>
        <dsp:cNvPr id="0" name=""/>
        <dsp:cNvSpPr/>
      </dsp:nvSpPr>
      <dsp:spPr>
        <a:xfrm rot="9009979">
          <a:off x="4947434" y="1700152"/>
          <a:ext cx="858728" cy="697165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8953D6-6417-4195-8B8D-B32D362505E6}">
      <dsp:nvSpPr>
        <dsp:cNvPr id="0" name=""/>
        <dsp:cNvSpPr/>
      </dsp:nvSpPr>
      <dsp:spPr>
        <a:xfrm>
          <a:off x="5816139" y="432043"/>
          <a:ext cx="2990834" cy="148643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 </a:t>
          </a:r>
          <a:r>
            <a:rPr lang="ru-RU" sz="2400" kern="1200" dirty="0" err="1"/>
            <a:t>ізольоване</a:t>
          </a:r>
          <a:r>
            <a:rPr lang="ru-RU" sz="2400" kern="1200" dirty="0"/>
            <a:t> </a:t>
          </a:r>
          <a:r>
            <a:rPr lang="ru-RU" sz="2400" kern="1200" dirty="0" err="1"/>
            <a:t>від</a:t>
          </a:r>
          <a:r>
            <a:rPr lang="ru-RU" sz="2400" kern="1200" dirty="0"/>
            <a:t> </a:t>
          </a:r>
          <a:r>
            <a:rPr lang="ru-RU" sz="2400" kern="1200" dirty="0" err="1"/>
            <a:t>впливу</a:t>
          </a:r>
          <a:r>
            <a:rPr lang="ru-RU" sz="2400" kern="1200" dirty="0"/>
            <a:t> </a:t>
          </a:r>
          <a:r>
            <a:rPr lang="ru-RU" sz="2400" kern="1200" dirty="0" err="1"/>
            <a:t>зовнішніх</a:t>
          </a:r>
          <a:r>
            <a:rPr lang="ru-RU" sz="2400" kern="1200" dirty="0"/>
            <a:t> </a:t>
          </a:r>
          <a:r>
            <a:rPr lang="ru-RU" sz="2400" kern="1200" dirty="0" err="1"/>
            <a:t>кліматичних</a:t>
          </a:r>
          <a:r>
            <a:rPr lang="ru-RU" sz="2400" kern="1200" dirty="0"/>
            <a:t> </a:t>
          </a:r>
          <a:r>
            <a:rPr lang="ru-RU" sz="2400" kern="1200" dirty="0" err="1"/>
            <a:t>чинників</a:t>
          </a:r>
          <a:endParaRPr lang="ru-RU" sz="2400" b="1" kern="1200" noProof="0" dirty="0">
            <a:latin typeface="Arial Narrow" panose="020B0606020202030204" pitchFamily="34" charset="0"/>
          </a:endParaRPr>
        </a:p>
      </dsp:txBody>
      <dsp:txXfrm>
        <a:off x="5859675" y="475579"/>
        <a:ext cx="2903762" cy="1399359"/>
      </dsp:txXfrm>
    </dsp:sp>
    <dsp:sp modelId="{E69F583F-8892-4E8C-A819-9EF07121ADFE}">
      <dsp:nvSpPr>
        <dsp:cNvPr id="0" name=""/>
        <dsp:cNvSpPr/>
      </dsp:nvSpPr>
      <dsp:spPr>
        <a:xfrm rot="5400000">
          <a:off x="4205336" y="1240928"/>
          <a:ext cx="815477" cy="633786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C7C6C0-F259-4FCB-ADA2-42B995EE509B}">
      <dsp:nvSpPr>
        <dsp:cNvPr id="0" name=""/>
        <dsp:cNvSpPr/>
      </dsp:nvSpPr>
      <dsp:spPr>
        <a:xfrm>
          <a:off x="3007811" y="0"/>
          <a:ext cx="2740320" cy="1107703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спеціально обладнане</a:t>
          </a:r>
          <a:endParaRPr lang="ru-RU" sz="2400" b="1" kern="1200" noProof="0" dirty="0">
            <a:latin typeface="Arial Narrow" panose="020B0606020202030204" pitchFamily="34" charset="0"/>
          </a:endParaRPr>
        </a:p>
      </dsp:txBody>
      <dsp:txXfrm>
        <a:off x="3040255" y="32444"/>
        <a:ext cx="2675432" cy="1042815"/>
      </dsp:txXfrm>
    </dsp:sp>
    <dsp:sp modelId="{39179112-85E8-4E60-9A32-01152C477E59}">
      <dsp:nvSpPr>
        <dsp:cNvPr id="0" name=""/>
        <dsp:cNvSpPr/>
      </dsp:nvSpPr>
      <dsp:spPr>
        <a:xfrm rot="10776794">
          <a:off x="5294444" y="2637216"/>
          <a:ext cx="810787" cy="697165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2F195E-8E62-4673-AAE7-8854A18B25B8}">
      <dsp:nvSpPr>
        <dsp:cNvPr id="0" name=""/>
        <dsp:cNvSpPr/>
      </dsp:nvSpPr>
      <dsp:spPr>
        <a:xfrm>
          <a:off x="6176185" y="2232242"/>
          <a:ext cx="2592870" cy="169539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відповідний </a:t>
          </a:r>
          <a:r>
            <a:rPr lang="uk-UA" sz="2400" kern="1200" dirty="0" err="1"/>
            <a:t>температурно-вологісний</a:t>
          </a:r>
          <a:r>
            <a:rPr lang="uk-UA" sz="2400" kern="1200" dirty="0"/>
            <a:t> режим</a:t>
          </a:r>
          <a:endParaRPr lang="ru-RU" sz="2400" b="1" kern="1200" noProof="0" dirty="0">
            <a:latin typeface="Arial Narrow" panose="020B0606020202030204" pitchFamily="34" charset="0"/>
          </a:endParaRPr>
        </a:p>
      </dsp:txBody>
      <dsp:txXfrm>
        <a:off x="6225841" y="2281898"/>
        <a:ext cx="2493558" cy="1596078"/>
      </dsp:txXfrm>
    </dsp:sp>
    <dsp:sp modelId="{FA27C6C9-6900-4540-9B96-FDD1EE1121C7}">
      <dsp:nvSpPr>
        <dsp:cNvPr id="0" name=""/>
        <dsp:cNvSpPr/>
      </dsp:nvSpPr>
      <dsp:spPr>
        <a:xfrm rot="14763556">
          <a:off x="4995093" y="3379529"/>
          <a:ext cx="442646" cy="697165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A9F5DA-11F7-4D22-83E0-A819B204661C}">
      <dsp:nvSpPr>
        <dsp:cNvPr id="0" name=""/>
        <dsp:cNvSpPr/>
      </dsp:nvSpPr>
      <dsp:spPr>
        <a:xfrm>
          <a:off x="4735991" y="4032445"/>
          <a:ext cx="2802340" cy="116773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протипожежний захист</a:t>
          </a:r>
          <a:endParaRPr lang="ru-RU" sz="2400" b="1" kern="1200" noProof="0" dirty="0">
            <a:latin typeface="Arial Narrow" panose="020B0606020202030204" pitchFamily="34" charset="0"/>
          </a:endParaRPr>
        </a:p>
      </dsp:txBody>
      <dsp:txXfrm>
        <a:off x="4770193" y="4066647"/>
        <a:ext cx="2733936" cy="1099327"/>
      </dsp:txXfrm>
    </dsp:sp>
    <dsp:sp modelId="{83420BBF-1033-4993-884F-D040C008560E}">
      <dsp:nvSpPr>
        <dsp:cNvPr id="0" name=""/>
        <dsp:cNvSpPr/>
      </dsp:nvSpPr>
      <dsp:spPr>
        <a:xfrm rot="2282845">
          <a:off x="3171033" y="1590212"/>
          <a:ext cx="563546" cy="697165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58C805-520A-4C5A-ADB5-9A088A392CC8}">
      <dsp:nvSpPr>
        <dsp:cNvPr id="0" name=""/>
        <dsp:cNvSpPr/>
      </dsp:nvSpPr>
      <dsp:spPr>
        <a:xfrm>
          <a:off x="343531" y="1152136"/>
          <a:ext cx="2823111" cy="140271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контрольований доступ</a:t>
          </a:r>
          <a:endParaRPr lang="ru-RU" sz="2400" b="1" kern="1200" noProof="0" dirty="0">
            <a:latin typeface="Arial Narrow" panose="020B0606020202030204" pitchFamily="34" charset="0"/>
          </a:endParaRPr>
        </a:p>
      </dsp:txBody>
      <dsp:txXfrm>
        <a:off x="384615" y="1193220"/>
        <a:ext cx="2740943" cy="1320550"/>
      </dsp:txXfrm>
    </dsp:sp>
    <dsp:sp modelId="{9B9125C4-07C0-4EFC-A8F5-14F80A1BEB69}">
      <dsp:nvSpPr>
        <dsp:cNvPr id="0" name=""/>
        <dsp:cNvSpPr/>
      </dsp:nvSpPr>
      <dsp:spPr>
        <a:xfrm rot="18773046">
          <a:off x="3180783" y="2946951"/>
          <a:ext cx="645859" cy="720924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A54C61-AF85-4CA9-8672-6F8F284C43F7}">
      <dsp:nvSpPr>
        <dsp:cNvPr id="0" name=""/>
        <dsp:cNvSpPr/>
      </dsp:nvSpPr>
      <dsp:spPr>
        <a:xfrm>
          <a:off x="631556" y="3600405"/>
          <a:ext cx="2743248" cy="136986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відповідний світловий режим</a:t>
          </a:r>
          <a:endParaRPr lang="ru-RU" sz="2400" b="1" kern="1200" noProof="0" dirty="0">
            <a:latin typeface="Arial Narrow" panose="020B0606020202030204" pitchFamily="34" charset="0"/>
          </a:endParaRPr>
        </a:p>
      </dsp:txBody>
      <dsp:txXfrm>
        <a:off x="671678" y="3640527"/>
        <a:ext cx="2663004" cy="1289624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5088FC-B75C-4EB2-9E92-1C2C0D634290}">
      <dsp:nvSpPr>
        <dsp:cNvPr id="0" name=""/>
        <dsp:cNvSpPr/>
      </dsp:nvSpPr>
      <dsp:spPr>
        <a:xfrm>
          <a:off x="866314" y="2653666"/>
          <a:ext cx="229124" cy="19932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4562" y="0"/>
              </a:lnTo>
              <a:lnTo>
                <a:pt x="114562" y="1993216"/>
              </a:lnTo>
              <a:lnTo>
                <a:pt x="229124" y="1993216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700" kern="1200"/>
        </a:p>
      </dsp:txBody>
      <dsp:txXfrm>
        <a:off x="930718" y="3600115"/>
        <a:ext cx="100317" cy="100317"/>
      </dsp:txXfrm>
    </dsp:sp>
    <dsp:sp modelId="{4FA11467-57BD-416E-A549-89254DF5575A}">
      <dsp:nvSpPr>
        <dsp:cNvPr id="0" name=""/>
        <dsp:cNvSpPr/>
      </dsp:nvSpPr>
      <dsp:spPr>
        <a:xfrm>
          <a:off x="866314" y="2653666"/>
          <a:ext cx="245344" cy="123275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22672" y="0"/>
              </a:lnTo>
              <a:lnTo>
                <a:pt x="122672" y="1232751"/>
              </a:lnTo>
              <a:lnTo>
                <a:pt x="245344" y="1232751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57563" y="3238618"/>
        <a:ext cx="62846" cy="62846"/>
      </dsp:txXfrm>
    </dsp:sp>
    <dsp:sp modelId="{5A337F88-B857-4A3A-A4CC-62D1D31368B4}">
      <dsp:nvSpPr>
        <dsp:cNvPr id="0" name=""/>
        <dsp:cNvSpPr/>
      </dsp:nvSpPr>
      <dsp:spPr>
        <a:xfrm>
          <a:off x="866314" y="2653666"/>
          <a:ext cx="245344" cy="52848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22672" y="0"/>
              </a:lnTo>
              <a:lnTo>
                <a:pt x="122672" y="528485"/>
              </a:lnTo>
              <a:lnTo>
                <a:pt x="245344" y="528485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74420" y="2903342"/>
        <a:ext cx="29132" cy="29132"/>
      </dsp:txXfrm>
    </dsp:sp>
    <dsp:sp modelId="{6987BFE8-A1F7-4463-B46B-B35A9D9A8DFF}">
      <dsp:nvSpPr>
        <dsp:cNvPr id="0" name=""/>
        <dsp:cNvSpPr/>
      </dsp:nvSpPr>
      <dsp:spPr>
        <a:xfrm>
          <a:off x="866314" y="2447749"/>
          <a:ext cx="245344" cy="205916"/>
        </a:xfrm>
        <a:custGeom>
          <a:avLst/>
          <a:gdLst/>
          <a:ahLst/>
          <a:cxnLst/>
          <a:rect l="0" t="0" r="0" b="0"/>
          <a:pathLst>
            <a:path>
              <a:moveTo>
                <a:pt x="0" y="205916"/>
              </a:moveTo>
              <a:lnTo>
                <a:pt x="122672" y="205916"/>
              </a:lnTo>
              <a:lnTo>
                <a:pt x="122672" y="0"/>
              </a:lnTo>
              <a:lnTo>
                <a:pt x="245344" y="0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80979" y="2542700"/>
        <a:ext cx="16015" cy="16015"/>
      </dsp:txXfrm>
    </dsp:sp>
    <dsp:sp modelId="{A0963624-2068-4749-9863-AFA05DF982C8}">
      <dsp:nvSpPr>
        <dsp:cNvPr id="0" name=""/>
        <dsp:cNvSpPr/>
      </dsp:nvSpPr>
      <dsp:spPr>
        <a:xfrm>
          <a:off x="866314" y="1607961"/>
          <a:ext cx="245344" cy="1045704"/>
        </a:xfrm>
        <a:custGeom>
          <a:avLst/>
          <a:gdLst/>
          <a:ahLst/>
          <a:cxnLst/>
          <a:rect l="0" t="0" r="0" b="0"/>
          <a:pathLst>
            <a:path>
              <a:moveTo>
                <a:pt x="0" y="1045704"/>
              </a:moveTo>
              <a:lnTo>
                <a:pt x="122672" y="1045704"/>
              </a:lnTo>
              <a:lnTo>
                <a:pt x="122672" y="0"/>
              </a:lnTo>
              <a:lnTo>
                <a:pt x="245344" y="0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962134" y="2103961"/>
        <a:ext cx="53705" cy="53705"/>
      </dsp:txXfrm>
    </dsp:sp>
    <dsp:sp modelId="{3EFA0539-A56F-42AF-95D2-9294DE1D0230}">
      <dsp:nvSpPr>
        <dsp:cNvPr id="0" name=""/>
        <dsp:cNvSpPr/>
      </dsp:nvSpPr>
      <dsp:spPr>
        <a:xfrm>
          <a:off x="866314" y="865171"/>
          <a:ext cx="245344" cy="1788494"/>
        </a:xfrm>
        <a:custGeom>
          <a:avLst/>
          <a:gdLst/>
          <a:ahLst/>
          <a:cxnLst/>
          <a:rect l="0" t="0" r="0" b="0"/>
          <a:pathLst>
            <a:path>
              <a:moveTo>
                <a:pt x="0" y="1788494"/>
              </a:moveTo>
              <a:lnTo>
                <a:pt x="122672" y="1788494"/>
              </a:lnTo>
              <a:lnTo>
                <a:pt x="122672" y="0"/>
              </a:lnTo>
              <a:lnTo>
                <a:pt x="245344" y="0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943855" y="1714287"/>
        <a:ext cx="90262" cy="90262"/>
      </dsp:txXfrm>
    </dsp:sp>
    <dsp:sp modelId="{2386CAAD-23F3-44A1-AAC8-1EF2837B6E09}">
      <dsp:nvSpPr>
        <dsp:cNvPr id="0" name=""/>
        <dsp:cNvSpPr/>
      </dsp:nvSpPr>
      <dsp:spPr>
        <a:xfrm rot="16200000">
          <a:off x="-1708413" y="2220508"/>
          <a:ext cx="4283141" cy="866314"/>
        </a:xfrm>
        <a:prstGeom prst="rect">
          <a:avLst/>
        </a:prstGeom>
        <a:solidFill>
          <a:schemeClr val="accent1">
            <a:shade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/>
            <a:t>Обладнання сховищ</a:t>
          </a:r>
          <a:endParaRPr lang="ru-RU" sz="3200" kern="1200" dirty="0"/>
        </a:p>
      </dsp:txBody>
      <dsp:txXfrm>
        <a:off x="-1708413" y="2220508"/>
        <a:ext cx="4283141" cy="866314"/>
      </dsp:txXfrm>
    </dsp:sp>
    <dsp:sp modelId="{928A1C0D-A763-4E03-8083-88797A269737}">
      <dsp:nvSpPr>
        <dsp:cNvPr id="0" name=""/>
        <dsp:cNvSpPr/>
      </dsp:nvSpPr>
      <dsp:spPr>
        <a:xfrm>
          <a:off x="1111658" y="552526"/>
          <a:ext cx="7218664" cy="625288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/>
            <a:t>контрольно-</a:t>
          </a:r>
          <a:r>
            <a:rPr lang="ru-RU" sz="2800" kern="1200" dirty="0" err="1"/>
            <a:t>вимірювальні</a:t>
          </a:r>
          <a:r>
            <a:rPr lang="ru-RU" sz="2800" kern="1200" dirty="0"/>
            <a:t> </a:t>
          </a:r>
          <a:r>
            <a:rPr lang="ru-RU" sz="2800" kern="1200" dirty="0" err="1"/>
            <a:t>прилади</a:t>
          </a:r>
          <a:endParaRPr lang="ru-RU" sz="2800" kern="1200" dirty="0"/>
        </a:p>
      </dsp:txBody>
      <dsp:txXfrm>
        <a:off x="1111658" y="552526"/>
        <a:ext cx="7218664" cy="625288"/>
      </dsp:txXfrm>
    </dsp:sp>
    <dsp:sp modelId="{C5BE506A-7D75-4D1A-A38D-A06746ACD1FF}">
      <dsp:nvSpPr>
        <dsp:cNvPr id="0" name=""/>
        <dsp:cNvSpPr/>
      </dsp:nvSpPr>
      <dsp:spPr>
        <a:xfrm>
          <a:off x="1111658" y="1239107"/>
          <a:ext cx="7214106" cy="737708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охоронна та пожежна сигналізації</a:t>
          </a:r>
          <a:endParaRPr lang="ru-RU" sz="2800" kern="1200" dirty="0"/>
        </a:p>
      </dsp:txBody>
      <dsp:txXfrm>
        <a:off x="1111658" y="1239107"/>
        <a:ext cx="7214106" cy="737708"/>
      </dsp:txXfrm>
    </dsp:sp>
    <dsp:sp modelId="{11DACFFC-8F68-4D97-B797-51AED7049DA3}">
      <dsp:nvSpPr>
        <dsp:cNvPr id="0" name=""/>
        <dsp:cNvSpPr/>
      </dsp:nvSpPr>
      <dsp:spPr>
        <a:xfrm>
          <a:off x="1111658" y="2088827"/>
          <a:ext cx="7213587" cy="717844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засоби автоматичного пожежогасіння</a:t>
          </a:r>
          <a:endParaRPr lang="ru-RU" sz="2800" kern="1200" dirty="0"/>
        </a:p>
      </dsp:txBody>
      <dsp:txXfrm>
        <a:off x="1111658" y="2088827"/>
        <a:ext cx="7213587" cy="717844"/>
      </dsp:txXfrm>
    </dsp:sp>
    <dsp:sp modelId="{EBF1F45B-E525-4D35-9853-414881FAEDDC}">
      <dsp:nvSpPr>
        <dsp:cNvPr id="0" name=""/>
        <dsp:cNvSpPr/>
      </dsp:nvSpPr>
      <dsp:spPr>
        <a:xfrm>
          <a:off x="1111658" y="2873186"/>
          <a:ext cx="7220487" cy="617931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вогнегасники</a:t>
          </a:r>
          <a:endParaRPr lang="ru-RU" sz="2800" kern="1200" dirty="0"/>
        </a:p>
      </dsp:txBody>
      <dsp:txXfrm>
        <a:off x="1111658" y="2873186"/>
        <a:ext cx="7220487" cy="617931"/>
      </dsp:txXfrm>
    </dsp:sp>
    <dsp:sp modelId="{646C725F-AA24-4908-8F68-590D1C846C40}">
      <dsp:nvSpPr>
        <dsp:cNvPr id="0" name=""/>
        <dsp:cNvSpPr/>
      </dsp:nvSpPr>
      <dsp:spPr>
        <a:xfrm>
          <a:off x="1111658" y="3564287"/>
          <a:ext cx="7186023" cy="644261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/>
            <a:t>системи</a:t>
          </a:r>
          <a:r>
            <a:rPr lang="ru-RU" sz="2800" kern="1200" dirty="0"/>
            <a:t> </a:t>
          </a:r>
          <a:r>
            <a:rPr lang="ru-RU" sz="2800" kern="1200" dirty="0" err="1"/>
            <a:t>зв’язку</a:t>
          </a:r>
          <a:endParaRPr lang="ru-RU" sz="2800" kern="1200" dirty="0"/>
        </a:p>
      </dsp:txBody>
      <dsp:txXfrm>
        <a:off x="1111658" y="3564287"/>
        <a:ext cx="7186023" cy="644261"/>
      </dsp:txXfrm>
    </dsp:sp>
    <dsp:sp modelId="{2CD18A53-7C37-4210-B353-A5E3ABD25DBF}">
      <dsp:nvSpPr>
        <dsp:cNvPr id="0" name=""/>
        <dsp:cNvSpPr/>
      </dsp:nvSpPr>
      <dsp:spPr>
        <a:xfrm>
          <a:off x="1095439" y="4269365"/>
          <a:ext cx="7156978" cy="755033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системи кондиціювання та вентиляції повітря</a:t>
          </a:r>
          <a:endParaRPr lang="ru-RU" sz="2800" kern="1200" dirty="0"/>
        </a:p>
      </dsp:txBody>
      <dsp:txXfrm>
        <a:off x="1095439" y="4269365"/>
        <a:ext cx="7156978" cy="75503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56D781-4E0E-4C3F-8EE4-553AAC26CC28}">
      <dsp:nvSpPr>
        <dsp:cNvPr id="0" name=""/>
        <dsp:cNvSpPr/>
      </dsp:nvSpPr>
      <dsp:spPr>
        <a:xfrm>
          <a:off x="360024" y="72011"/>
          <a:ext cx="7848902" cy="5590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/>
            <a:t>температура повітря – +17-19 ̊ С</a:t>
          </a:r>
          <a:endParaRPr lang="ru-RU" sz="2500" b="1" kern="1200" dirty="0">
            <a:latin typeface="Arial Narrow" pitchFamily="34" charset="0"/>
          </a:endParaRPr>
        </a:p>
      </dsp:txBody>
      <dsp:txXfrm>
        <a:off x="387317" y="99304"/>
        <a:ext cx="7794316" cy="504510"/>
      </dsp:txXfrm>
    </dsp:sp>
    <dsp:sp modelId="{98F83565-FE17-4212-BE75-C7F3F4E66FD2}">
      <dsp:nvSpPr>
        <dsp:cNvPr id="0" name=""/>
        <dsp:cNvSpPr/>
      </dsp:nvSpPr>
      <dsp:spPr>
        <a:xfrm>
          <a:off x="360024" y="936109"/>
          <a:ext cx="7848902" cy="5537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/>
            <a:t>відносна вологість – 50-55 %</a:t>
          </a:r>
          <a:endParaRPr lang="ru-RU" sz="2500" b="1" kern="1200" dirty="0">
            <a:latin typeface="Arial Narrow" pitchFamily="34" charset="0"/>
          </a:endParaRPr>
        </a:p>
      </dsp:txBody>
      <dsp:txXfrm>
        <a:off x="387057" y="963142"/>
        <a:ext cx="7794836" cy="499710"/>
      </dsp:txXfrm>
    </dsp:sp>
    <dsp:sp modelId="{4DF3F2F2-713F-4AAB-B993-70A1EFBE49D2}">
      <dsp:nvSpPr>
        <dsp:cNvPr id="0" name=""/>
        <dsp:cNvSpPr/>
      </dsp:nvSpPr>
      <dsp:spPr>
        <a:xfrm>
          <a:off x="360024" y="1800196"/>
          <a:ext cx="7848902" cy="5902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err="1"/>
            <a:t>припустиме</a:t>
          </a:r>
          <a:r>
            <a:rPr lang="ru-RU" sz="2500" kern="1200" dirty="0"/>
            <a:t> </a:t>
          </a:r>
          <a:r>
            <a:rPr lang="ru-RU" sz="2500" kern="1200" dirty="0" err="1"/>
            <a:t>коливаня</a:t>
          </a:r>
          <a:r>
            <a:rPr lang="ru-RU" sz="2500" kern="1200" dirty="0"/>
            <a:t> </a:t>
          </a:r>
          <a:r>
            <a:rPr lang="ru-RU" sz="2500" kern="1200" dirty="0" err="1"/>
            <a:t>температури</a:t>
          </a:r>
          <a:r>
            <a:rPr lang="ru-RU" sz="2500" kern="1200" dirty="0"/>
            <a:t> ±</a:t>
          </a:r>
          <a:r>
            <a:rPr lang="uk-UA" sz="2500" kern="1200" dirty="0"/>
            <a:t>5</a:t>
          </a:r>
          <a:r>
            <a:rPr lang="uk-UA" sz="2500" kern="1200" baseline="30000" dirty="0"/>
            <a:t>о</a:t>
          </a:r>
          <a:r>
            <a:rPr lang="uk-UA" sz="2500" kern="1200" dirty="0"/>
            <a:t>C</a:t>
          </a:r>
          <a:endParaRPr lang="ru-RU" sz="2500" b="1" kern="1200" dirty="0">
            <a:latin typeface="Arial Narrow" pitchFamily="34" charset="0"/>
          </a:endParaRPr>
        </a:p>
      </dsp:txBody>
      <dsp:txXfrm>
        <a:off x="388837" y="1829009"/>
        <a:ext cx="7791276" cy="532620"/>
      </dsp:txXfrm>
    </dsp:sp>
    <dsp:sp modelId="{AF2905F8-E3C0-44BB-BE03-77EA18F51C89}">
      <dsp:nvSpPr>
        <dsp:cNvPr id="0" name=""/>
        <dsp:cNvSpPr/>
      </dsp:nvSpPr>
      <dsp:spPr>
        <a:xfrm>
          <a:off x="360024" y="2664295"/>
          <a:ext cx="7848902" cy="8854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err="1"/>
            <a:t>припустиме</a:t>
          </a:r>
          <a:r>
            <a:rPr lang="ru-RU" sz="2500" kern="1200" dirty="0"/>
            <a:t> </a:t>
          </a:r>
          <a:r>
            <a:rPr lang="ru-RU" sz="2500" kern="1200" dirty="0" err="1"/>
            <a:t>коливаня</a:t>
          </a:r>
          <a:r>
            <a:rPr lang="ru-RU" sz="2500" kern="1200" dirty="0"/>
            <a:t> </a:t>
          </a:r>
          <a:r>
            <a:rPr lang="uk-UA" sz="2500" kern="1200" dirty="0"/>
            <a:t>відносної вологості повітря ± 10 %</a:t>
          </a:r>
          <a:endParaRPr lang="ru-RU" sz="2500" b="1" kern="1200" dirty="0">
            <a:latin typeface="Arial Narrow" pitchFamily="34" charset="0"/>
          </a:endParaRPr>
        </a:p>
      </dsp:txBody>
      <dsp:txXfrm>
        <a:off x="403249" y="2707520"/>
        <a:ext cx="7762452" cy="799014"/>
      </dsp:txXfrm>
    </dsp:sp>
    <dsp:sp modelId="{A6B1DA3C-3803-4C66-A035-0A63F382BCAB}">
      <dsp:nvSpPr>
        <dsp:cNvPr id="0" name=""/>
        <dsp:cNvSpPr/>
      </dsp:nvSpPr>
      <dsp:spPr>
        <a:xfrm>
          <a:off x="360024" y="3816424"/>
          <a:ext cx="7848902" cy="8612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/>
            <a:t>вжиття заходів щодо нормалізації режиму зберігання у разі тривалого його порушення</a:t>
          </a:r>
          <a:endParaRPr lang="ru-RU" sz="2500" b="1" kern="1200" dirty="0">
            <a:latin typeface="Arial Narrow" pitchFamily="34" charset="0"/>
          </a:endParaRPr>
        </a:p>
      </dsp:txBody>
      <dsp:txXfrm>
        <a:off x="402069" y="3858469"/>
        <a:ext cx="7764812" cy="777209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E8D22-40F3-4E92-A922-E848113AE9FB}">
      <dsp:nvSpPr>
        <dsp:cNvPr id="0" name=""/>
        <dsp:cNvSpPr/>
      </dsp:nvSpPr>
      <dsp:spPr>
        <a:xfrm>
          <a:off x="720079" y="24"/>
          <a:ext cx="7473296" cy="196720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/>
            <a:t>Контроль </a:t>
          </a:r>
          <a:r>
            <a:rPr lang="uk-UA" sz="3600" kern="1200" dirty="0" err="1"/>
            <a:t>температурно-вологісного</a:t>
          </a:r>
          <a:r>
            <a:rPr lang="uk-UA" sz="3600" kern="1200" dirty="0"/>
            <a:t> режиму</a:t>
          </a:r>
          <a:endParaRPr lang="ru-RU" sz="3600" kern="1200" dirty="0"/>
        </a:p>
      </dsp:txBody>
      <dsp:txXfrm>
        <a:off x="1814518" y="288115"/>
        <a:ext cx="5284418" cy="1391023"/>
      </dsp:txXfrm>
    </dsp:sp>
    <dsp:sp modelId="{9CD0783D-11F2-40E9-8A1F-4147EDE71DF9}">
      <dsp:nvSpPr>
        <dsp:cNvPr id="0" name=""/>
        <dsp:cNvSpPr/>
      </dsp:nvSpPr>
      <dsp:spPr>
        <a:xfrm rot="6423542" flipH="1">
          <a:off x="1488454" y="1636489"/>
          <a:ext cx="651335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7969B0-4F7B-45C8-BDE2-AB7378415820}">
      <dsp:nvSpPr>
        <dsp:cNvPr id="0" name=""/>
        <dsp:cNvSpPr/>
      </dsp:nvSpPr>
      <dsp:spPr>
        <a:xfrm>
          <a:off x="288027" y="2304254"/>
          <a:ext cx="3600401" cy="155656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>
              <a:latin typeface="Arial Narrow" pitchFamily="34" charset="0"/>
              <a:cs typeface="Arial" pitchFamily="34" charset="0"/>
            </a:rPr>
            <a:t>із</a:t>
          </a:r>
          <a:r>
            <a:rPr lang="ru-RU" sz="3600" kern="1200" dirty="0">
              <a:latin typeface="Arial Narrow" pitchFamily="34" charset="0"/>
              <a:cs typeface="Arial" pitchFamily="34" charset="0"/>
            </a:rPr>
            <a:t> системами </a:t>
          </a:r>
          <a:r>
            <a:rPr lang="ru-RU" sz="3600" kern="1200" dirty="0" err="1">
              <a:latin typeface="Arial Narrow" pitchFamily="34" charset="0"/>
              <a:cs typeface="Arial" pitchFamily="34" charset="0"/>
            </a:rPr>
            <a:t>кондиціювання</a:t>
          </a:r>
          <a:r>
            <a:rPr lang="ru-RU" sz="3600" kern="1200" dirty="0">
              <a:latin typeface="Arial Narrow" pitchFamily="34" charset="0"/>
              <a:cs typeface="Arial" pitchFamily="34" charset="0"/>
            </a:rPr>
            <a:t> — </a:t>
          </a:r>
          <a:r>
            <a:rPr lang="ru-RU" sz="3600" kern="1200" dirty="0" err="1">
              <a:latin typeface="Arial Narrow" pitchFamily="34" charset="0"/>
              <a:cs typeface="Arial" pitchFamily="34" charset="0"/>
            </a:rPr>
            <a:t>двічі</a:t>
          </a:r>
          <a:r>
            <a:rPr lang="ru-RU" sz="3600" kern="1200" dirty="0">
              <a:latin typeface="Arial Narrow" pitchFamily="34" charset="0"/>
              <a:cs typeface="Arial" pitchFamily="34" charset="0"/>
            </a:rPr>
            <a:t> на </a:t>
          </a:r>
          <a:r>
            <a:rPr lang="ru-RU" sz="3600" kern="1200" dirty="0" err="1">
              <a:latin typeface="Arial Narrow" pitchFamily="34" charset="0"/>
              <a:cs typeface="Arial" pitchFamily="34" charset="0"/>
            </a:rPr>
            <a:t>тиждень</a:t>
          </a:r>
          <a:endParaRPr lang="ru-RU" sz="3600" kern="1200" dirty="0">
            <a:latin typeface="Arial Narrow" pitchFamily="34" charset="0"/>
            <a:cs typeface="Arial" pitchFamily="34" charset="0"/>
          </a:endParaRPr>
        </a:p>
      </dsp:txBody>
      <dsp:txXfrm>
        <a:off x="333617" y="2349844"/>
        <a:ext cx="3509221" cy="1465380"/>
      </dsp:txXfrm>
    </dsp:sp>
    <dsp:sp modelId="{A6DDD362-25A7-4A30-B548-02510CE1AA03}">
      <dsp:nvSpPr>
        <dsp:cNvPr id="0" name=""/>
        <dsp:cNvSpPr/>
      </dsp:nvSpPr>
      <dsp:spPr>
        <a:xfrm rot="14997406">
          <a:off x="7005868" y="1632096"/>
          <a:ext cx="775694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6E326C-FE20-4240-9743-63F2822BC907}">
      <dsp:nvSpPr>
        <dsp:cNvPr id="0" name=""/>
        <dsp:cNvSpPr/>
      </dsp:nvSpPr>
      <dsp:spPr>
        <a:xfrm>
          <a:off x="5040561" y="2304246"/>
          <a:ext cx="3504533" cy="152457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>
              <a:latin typeface="Arial Narrow" pitchFamily="34" charset="0"/>
              <a:cs typeface="Angsana New" pitchFamily="18" charset="-34"/>
            </a:rPr>
            <a:t>без систем 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кондиціювання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 — 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тричі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 на 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тиждень</a:t>
          </a:r>
          <a:endParaRPr lang="ru-RU" sz="3600" kern="1200" dirty="0">
            <a:latin typeface="Arial Narrow" pitchFamily="34" charset="0"/>
            <a:cs typeface="Angsana New" pitchFamily="18" charset="-34"/>
          </a:endParaRPr>
        </a:p>
      </dsp:txBody>
      <dsp:txXfrm>
        <a:off x="5085214" y="2348899"/>
        <a:ext cx="3415227" cy="1435270"/>
      </dsp:txXfrm>
    </dsp:sp>
    <dsp:sp modelId="{1660E6E6-C5ED-468D-B0F9-C4A633E8784E}">
      <dsp:nvSpPr>
        <dsp:cNvPr id="0" name=""/>
        <dsp:cNvSpPr/>
      </dsp:nvSpPr>
      <dsp:spPr>
        <a:xfrm rot="16200000">
          <a:off x="3392833" y="2659716"/>
          <a:ext cx="2156348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D61B0C-9C3B-4861-9816-B132C17EDE39}">
      <dsp:nvSpPr>
        <dsp:cNvPr id="0" name=""/>
        <dsp:cNvSpPr/>
      </dsp:nvSpPr>
      <dsp:spPr>
        <a:xfrm>
          <a:off x="1584191" y="4104460"/>
          <a:ext cx="5633782" cy="106937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>
              <a:latin typeface="Arial Narrow" pitchFamily="34" charset="0"/>
              <a:cs typeface="Angsana New" pitchFamily="18" charset="-34"/>
            </a:rPr>
            <a:t>за умов 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порушення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 режиму 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зберігання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 — 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щоденно</a:t>
          </a:r>
          <a:endParaRPr lang="ru-RU" sz="3600" kern="1200" dirty="0">
            <a:latin typeface="Arial Narrow" pitchFamily="34" charset="0"/>
            <a:cs typeface="Angsana New" pitchFamily="18" charset="-34"/>
          </a:endParaRPr>
        </a:p>
      </dsp:txBody>
      <dsp:txXfrm>
        <a:off x="1615512" y="4135781"/>
        <a:ext cx="5571140" cy="100673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C6AD95F-0219-4C34-A8A8-CDDBF9F716F8}">
      <dsp:nvSpPr>
        <dsp:cNvPr id="0" name=""/>
        <dsp:cNvSpPr/>
      </dsp:nvSpPr>
      <dsp:spPr>
        <a:xfrm>
          <a:off x="6297811" y="2794687"/>
          <a:ext cx="91440" cy="616047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16047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B1AC4B-FB55-414C-A664-6F74B4AB7D7A}">
      <dsp:nvSpPr>
        <dsp:cNvPr id="0" name=""/>
        <dsp:cNvSpPr/>
      </dsp:nvSpPr>
      <dsp:spPr>
        <a:xfrm>
          <a:off x="4193603" y="1519678"/>
          <a:ext cx="2149927" cy="616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9818"/>
              </a:lnTo>
              <a:lnTo>
                <a:pt x="2149927" y="419818"/>
              </a:lnTo>
              <a:lnTo>
                <a:pt x="2149927" y="61604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1E92B7-C1D0-463D-9D12-AD60DBE42DA5}">
      <dsp:nvSpPr>
        <dsp:cNvPr id="0" name=""/>
        <dsp:cNvSpPr/>
      </dsp:nvSpPr>
      <dsp:spPr>
        <a:xfrm>
          <a:off x="2356673" y="2843715"/>
          <a:ext cx="1294465" cy="61604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19818"/>
              </a:lnTo>
              <a:lnTo>
                <a:pt x="1294465" y="419818"/>
              </a:lnTo>
              <a:lnTo>
                <a:pt x="1294465" y="616047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C103BBD-0B51-4FE6-8140-4A2198486373}">
      <dsp:nvSpPr>
        <dsp:cNvPr id="0" name=""/>
        <dsp:cNvSpPr/>
      </dsp:nvSpPr>
      <dsp:spPr>
        <a:xfrm>
          <a:off x="1062208" y="2843715"/>
          <a:ext cx="1294465" cy="616047"/>
        </a:xfrm>
        <a:custGeom>
          <a:avLst/>
          <a:gdLst/>
          <a:ahLst/>
          <a:cxnLst/>
          <a:rect l="0" t="0" r="0" b="0"/>
          <a:pathLst>
            <a:path>
              <a:moveTo>
                <a:pt x="1294465" y="0"/>
              </a:moveTo>
              <a:lnTo>
                <a:pt x="1294465" y="419818"/>
              </a:lnTo>
              <a:lnTo>
                <a:pt x="0" y="419818"/>
              </a:lnTo>
              <a:lnTo>
                <a:pt x="0" y="616047"/>
              </a:lnTo>
            </a:path>
          </a:pathLst>
        </a:custGeom>
        <a:noFill/>
        <a:ln w="15875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F38333-D074-464B-870E-A5F2FF952AA8}">
      <dsp:nvSpPr>
        <dsp:cNvPr id="0" name=""/>
        <dsp:cNvSpPr/>
      </dsp:nvSpPr>
      <dsp:spPr>
        <a:xfrm>
          <a:off x="2356673" y="1519678"/>
          <a:ext cx="1836929" cy="616047"/>
        </a:xfrm>
        <a:custGeom>
          <a:avLst/>
          <a:gdLst/>
          <a:ahLst/>
          <a:cxnLst/>
          <a:rect l="0" t="0" r="0" b="0"/>
          <a:pathLst>
            <a:path>
              <a:moveTo>
                <a:pt x="1836929" y="0"/>
              </a:moveTo>
              <a:lnTo>
                <a:pt x="1836929" y="419818"/>
              </a:lnTo>
              <a:lnTo>
                <a:pt x="0" y="419818"/>
              </a:lnTo>
              <a:lnTo>
                <a:pt x="0" y="61604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9E1599E-6552-4F02-8FFA-B0534CCF208A}">
      <dsp:nvSpPr>
        <dsp:cNvPr id="0" name=""/>
        <dsp:cNvSpPr/>
      </dsp:nvSpPr>
      <dsp:spPr>
        <a:xfrm>
          <a:off x="896113" y="174611"/>
          <a:ext cx="6594980" cy="13450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07F6BAE-700A-45A4-9709-C15894E0F951}">
      <dsp:nvSpPr>
        <dsp:cNvPr id="0" name=""/>
        <dsp:cNvSpPr/>
      </dsp:nvSpPr>
      <dsp:spPr>
        <a:xfrm>
          <a:off x="1131470" y="398200"/>
          <a:ext cx="6594980" cy="13450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b="1" kern="1200" dirty="0">
              <a:solidFill>
                <a:schemeClr val="accent1">
                  <a:lumMod val="75000"/>
                </a:schemeClr>
              </a:solidFill>
            </a:rPr>
            <a:t>ОСВІТЛЕННЯ</a:t>
          </a:r>
        </a:p>
      </dsp:txBody>
      <dsp:txXfrm>
        <a:off x="1170866" y="437596"/>
        <a:ext cx="6516188" cy="1266275"/>
      </dsp:txXfrm>
    </dsp:sp>
    <dsp:sp modelId="{579E19B7-E40F-46F9-A146-9E6FDE3721E5}">
      <dsp:nvSpPr>
        <dsp:cNvPr id="0" name=""/>
        <dsp:cNvSpPr/>
      </dsp:nvSpPr>
      <dsp:spPr>
        <a:xfrm>
          <a:off x="442103" y="2135726"/>
          <a:ext cx="3829141" cy="70798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9C7370-3612-4ECC-8AEA-08C3BBBE3232}">
      <dsp:nvSpPr>
        <dsp:cNvPr id="0" name=""/>
        <dsp:cNvSpPr/>
      </dsp:nvSpPr>
      <dsp:spPr>
        <a:xfrm>
          <a:off x="677460" y="2359315"/>
          <a:ext cx="3829141" cy="7079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>
              <a:solidFill>
                <a:schemeClr val="accent1">
                  <a:lumMod val="75000"/>
                </a:schemeClr>
              </a:solidFill>
            </a:rPr>
            <a:t>ШТУЧНЕ</a:t>
          </a:r>
        </a:p>
      </dsp:txBody>
      <dsp:txXfrm>
        <a:off x="698196" y="2380051"/>
        <a:ext cx="3787669" cy="666517"/>
      </dsp:txXfrm>
    </dsp:sp>
    <dsp:sp modelId="{F851EA12-823A-46FF-A7AD-707C7A971FC8}">
      <dsp:nvSpPr>
        <dsp:cNvPr id="0" name=""/>
        <dsp:cNvSpPr/>
      </dsp:nvSpPr>
      <dsp:spPr>
        <a:xfrm>
          <a:off x="3100" y="3459763"/>
          <a:ext cx="2118215" cy="13450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84EF1C-DE0B-4248-B6FD-74732FF6BE36}">
      <dsp:nvSpPr>
        <dsp:cNvPr id="0" name=""/>
        <dsp:cNvSpPr/>
      </dsp:nvSpPr>
      <dsp:spPr>
        <a:xfrm>
          <a:off x="238457" y="3683352"/>
          <a:ext cx="2118215" cy="13450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>
              <a:solidFill>
                <a:schemeClr val="accent1">
                  <a:lumMod val="75000"/>
                </a:schemeClr>
              </a:solidFill>
            </a:rPr>
            <a:t>ЛАМПИ РОЗЖА-РЮВАННЯ</a:t>
          </a:r>
        </a:p>
      </dsp:txBody>
      <dsp:txXfrm>
        <a:off x="277853" y="3722748"/>
        <a:ext cx="2039423" cy="1266275"/>
      </dsp:txXfrm>
    </dsp:sp>
    <dsp:sp modelId="{E9258876-3713-41EF-A64D-9BEDC3484BD9}">
      <dsp:nvSpPr>
        <dsp:cNvPr id="0" name=""/>
        <dsp:cNvSpPr/>
      </dsp:nvSpPr>
      <dsp:spPr>
        <a:xfrm>
          <a:off x="2592031" y="3459763"/>
          <a:ext cx="2118215" cy="13450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6826FB6-1A75-4459-8EC4-93ADA152B7C6}">
      <dsp:nvSpPr>
        <dsp:cNvPr id="0" name=""/>
        <dsp:cNvSpPr/>
      </dsp:nvSpPr>
      <dsp:spPr>
        <a:xfrm>
          <a:off x="2827388" y="3683352"/>
          <a:ext cx="2118215" cy="13450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>
              <a:solidFill>
                <a:schemeClr val="accent1">
                  <a:lumMod val="75000"/>
                </a:schemeClr>
              </a:solidFill>
            </a:rPr>
            <a:t>ЛАМПИ ЛЮМІНЕ-СЦЕНТНІ</a:t>
          </a:r>
        </a:p>
      </dsp:txBody>
      <dsp:txXfrm>
        <a:off x="2866784" y="3722748"/>
        <a:ext cx="2039423" cy="1266275"/>
      </dsp:txXfrm>
    </dsp:sp>
    <dsp:sp modelId="{5ACD7206-B2C6-414F-9327-2A1797283B7E}">
      <dsp:nvSpPr>
        <dsp:cNvPr id="0" name=""/>
        <dsp:cNvSpPr/>
      </dsp:nvSpPr>
      <dsp:spPr>
        <a:xfrm>
          <a:off x="4741959" y="2135726"/>
          <a:ext cx="3203144" cy="658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700D78-58CF-4C5A-99BF-CE270451E1BD}">
      <dsp:nvSpPr>
        <dsp:cNvPr id="0" name=""/>
        <dsp:cNvSpPr/>
      </dsp:nvSpPr>
      <dsp:spPr>
        <a:xfrm>
          <a:off x="4977316" y="2359315"/>
          <a:ext cx="3203144" cy="658961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>
              <a:solidFill>
                <a:schemeClr val="accent1">
                  <a:lumMod val="75000"/>
                </a:schemeClr>
              </a:solidFill>
            </a:rPr>
            <a:t>ПРИРОДНЕ</a:t>
          </a:r>
        </a:p>
      </dsp:txBody>
      <dsp:txXfrm>
        <a:off x="4996616" y="2378615"/>
        <a:ext cx="3164544" cy="620361"/>
      </dsp:txXfrm>
    </dsp:sp>
    <dsp:sp modelId="{769A84F8-F19C-4083-ABAA-FB2A48CE0D04}">
      <dsp:nvSpPr>
        <dsp:cNvPr id="0" name=""/>
        <dsp:cNvSpPr/>
      </dsp:nvSpPr>
      <dsp:spPr>
        <a:xfrm>
          <a:off x="5284423" y="3410735"/>
          <a:ext cx="2118215" cy="13450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E292B8-4F80-410C-AC5E-7E252136A21D}">
      <dsp:nvSpPr>
        <dsp:cNvPr id="0" name=""/>
        <dsp:cNvSpPr/>
      </dsp:nvSpPr>
      <dsp:spPr>
        <a:xfrm>
          <a:off x="5519780" y="3634325"/>
          <a:ext cx="2118215" cy="13450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>
              <a:solidFill>
                <a:schemeClr val="accent1">
                  <a:lumMod val="75000"/>
                </a:schemeClr>
              </a:solidFill>
            </a:rPr>
            <a:t>ВІКНА</a:t>
          </a:r>
        </a:p>
      </dsp:txBody>
      <dsp:txXfrm>
        <a:off x="5559176" y="3673721"/>
        <a:ext cx="2039423" cy="126627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E8D22-40F3-4E92-A922-E848113AE9FB}">
      <dsp:nvSpPr>
        <dsp:cNvPr id="0" name=""/>
        <dsp:cNvSpPr/>
      </dsp:nvSpPr>
      <dsp:spPr>
        <a:xfrm>
          <a:off x="160886" y="3689581"/>
          <a:ext cx="4879680" cy="1999050"/>
        </a:xfrm>
        <a:prstGeom prst="ellipse">
          <a:avLst/>
        </a:prstGeom>
        <a:solidFill>
          <a:schemeClr val="accent1">
            <a:shade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/>
            <a:t>ЗАХИСТ СПРАВ ВІД ДІЇ СВІТЛА</a:t>
          </a:r>
        </a:p>
      </dsp:txBody>
      <dsp:txXfrm>
        <a:off x="875499" y="3982335"/>
        <a:ext cx="3450454" cy="1413542"/>
      </dsp:txXfrm>
    </dsp:sp>
    <dsp:sp modelId="{9CD0783D-11F2-40E9-8A1F-4147EDE71DF9}">
      <dsp:nvSpPr>
        <dsp:cNvPr id="0" name=""/>
        <dsp:cNvSpPr/>
      </dsp:nvSpPr>
      <dsp:spPr>
        <a:xfrm rot="3710041">
          <a:off x="1172782" y="3189663"/>
          <a:ext cx="928108" cy="67600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7969B0-4F7B-45C8-BDE2-AB7378415820}">
      <dsp:nvSpPr>
        <dsp:cNvPr id="0" name=""/>
        <dsp:cNvSpPr/>
      </dsp:nvSpPr>
      <dsp:spPr>
        <a:xfrm>
          <a:off x="-108007" y="1927793"/>
          <a:ext cx="2690225" cy="1147295"/>
        </a:xfrm>
        <a:prstGeom prst="roundRect">
          <a:avLst>
            <a:gd name="adj" fmla="val 1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/>
            <a:t>коробки</a:t>
          </a:r>
          <a:endParaRPr lang="ru-RU" sz="3200" kern="1200" dirty="0">
            <a:latin typeface="Arial Narrow" pitchFamily="34" charset="0"/>
            <a:cs typeface="Arial" pitchFamily="34" charset="0"/>
          </a:endParaRPr>
        </a:p>
      </dsp:txBody>
      <dsp:txXfrm>
        <a:off x="-74404" y="1961396"/>
        <a:ext cx="2623019" cy="1080089"/>
      </dsp:txXfrm>
    </dsp:sp>
    <dsp:sp modelId="{A1CACF57-1052-4D7F-B6BD-2ED3577B8852}">
      <dsp:nvSpPr>
        <dsp:cNvPr id="0" name=""/>
        <dsp:cNvSpPr/>
      </dsp:nvSpPr>
      <dsp:spPr>
        <a:xfrm rot="5349338" flipV="1">
          <a:off x="2004359" y="2377690"/>
          <a:ext cx="2141558" cy="769157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187556"/>
            <a:satOff val="-3464"/>
            <a:lumOff val="1606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73BB733-2868-4A6E-99BE-FE9324B4E79A}">
      <dsp:nvSpPr>
        <dsp:cNvPr id="0" name=""/>
        <dsp:cNvSpPr/>
      </dsp:nvSpPr>
      <dsp:spPr>
        <a:xfrm>
          <a:off x="0" y="146735"/>
          <a:ext cx="4045094" cy="1493013"/>
        </a:xfrm>
        <a:prstGeom prst="roundRect">
          <a:avLst>
            <a:gd name="adj" fmla="val 10000"/>
          </a:avLst>
        </a:prstGeom>
        <a:solidFill>
          <a:schemeClr val="accent1">
            <a:shade val="50000"/>
            <a:hueOff val="180718"/>
            <a:satOff val="-3780"/>
            <a:lumOff val="2103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kern="1200" dirty="0"/>
            <a:t>теки з клапанами</a:t>
          </a:r>
          <a:endParaRPr lang="ru-RU" sz="3200" kern="1200" dirty="0">
            <a:latin typeface="Arial Narrow" pitchFamily="34" charset="0"/>
          </a:endParaRPr>
        </a:p>
      </dsp:txBody>
      <dsp:txXfrm>
        <a:off x="43729" y="190464"/>
        <a:ext cx="3957636" cy="1405555"/>
      </dsp:txXfrm>
    </dsp:sp>
    <dsp:sp modelId="{A6DDD362-25A7-4A30-B548-02510CE1AA03}">
      <dsp:nvSpPr>
        <dsp:cNvPr id="0" name=""/>
        <dsp:cNvSpPr/>
      </dsp:nvSpPr>
      <dsp:spPr>
        <a:xfrm rot="6498845">
          <a:off x="2998802" y="2579874"/>
          <a:ext cx="2416826" cy="67600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375112"/>
            <a:satOff val="-6927"/>
            <a:lumOff val="32127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6E326C-FE20-4240-9743-63F2822BC907}">
      <dsp:nvSpPr>
        <dsp:cNvPr id="0" name=""/>
        <dsp:cNvSpPr/>
      </dsp:nvSpPr>
      <dsp:spPr>
        <a:xfrm>
          <a:off x="4356474" y="127590"/>
          <a:ext cx="4283633" cy="1582191"/>
        </a:xfrm>
        <a:prstGeom prst="roundRect">
          <a:avLst>
            <a:gd name="adj" fmla="val 10000"/>
          </a:avLst>
        </a:prstGeom>
        <a:solidFill>
          <a:schemeClr val="accent1">
            <a:shade val="50000"/>
            <a:hueOff val="361436"/>
            <a:satOff val="-7560"/>
            <a:lumOff val="4206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/>
            <a:t>шафи</a:t>
          </a:r>
          <a:r>
            <a:rPr lang="ru-RU" sz="3200" kern="1200" dirty="0"/>
            <a:t> і </a:t>
          </a:r>
          <a:r>
            <a:rPr lang="ru-RU" sz="3200" kern="1200" dirty="0" err="1"/>
            <a:t>стелажі</a:t>
          </a:r>
          <a:r>
            <a:rPr lang="ru-RU" sz="3200" kern="1200" dirty="0"/>
            <a:t> </a:t>
          </a:r>
          <a:r>
            <a:rPr lang="ru-RU" sz="3200" kern="1200" dirty="0" err="1"/>
            <a:t>закритого</a:t>
          </a:r>
          <a:r>
            <a:rPr lang="ru-RU" sz="3200" kern="1200" dirty="0"/>
            <a:t> типу</a:t>
          </a:r>
          <a:endParaRPr lang="ru-RU" sz="3200" kern="1200" dirty="0">
            <a:latin typeface="Arial Narrow" pitchFamily="34" charset="0"/>
            <a:cs typeface="Angsana New" pitchFamily="18" charset="-34"/>
          </a:endParaRPr>
        </a:p>
      </dsp:txBody>
      <dsp:txXfrm>
        <a:off x="4402815" y="173931"/>
        <a:ext cx="4190951" cy="1489509"/>
      </dsp:txXfrm>
    </dsp:sp>
    <dsp:sp modelId="{9C05F79E-BD1F-45C0-B32C-9FF4A37EBC1F}">
      <dsp:nvSpPr>
        <dsp:cNvPr id="0" name=""/>
        <dsp:cNvSpPr/>
      </dsp:nvSpPr>
      <dsp:spPr>
        <a:xfrm rot="19164841" flipH="1">
          <a:off x="4464762" y="3723575"/>
          <a:ext cx="628634" cy="676003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shade val="90000"/>
            <a:hueOff val="187556"/>
            <a:satOff val="-3464"/>
            <a:lumOff val="1606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C24DC25-1FDF-4CE3-8A61-EA1A44FCB7BE}">
      <dsp:nvSpPr>
        <dsp:cNvPr id="0" name=""/>
        <dsp:cNvSpPr/>
      </dsp:nvSpPr>
      <dsp:spPr>
        <a:xfrm>
          <a:off x="4968563" y="1855774"/>
          <a:ext cx="3837178" cy="2074052"/>
        </a:xfrm>
        <a:prstGeom prst="roundRect">
          <a:avLst>
            <a:gd name="adj" fmla="val 10000"/>
          </a:avLst>
        </a:prstGeom>
        <a:solidFill>
          <a:schemeClr val="accent1">
            <a:shade val="50000"/>
            <a:hueOff val="180718"/>
            <a:satOff val="-3780"/>
            <a:lumOff val="21031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err="1"/>
            <a:t>застосування</a:t>
          </a:r>
          <a:r>
            <a:rPr lang="ru-RU" sz="3200" kern="1200" dirty="0"/>
            <a:t>  на </a:t>
          </a:r>
          <a:r>
            <a:rPr lang="ru-RU" sz="3200" kern="1200" dirty="0" err="1"/>
            <a:t>вікнах</a:t>
          </a:r>
          <a:r>
            <a:rPr lang="ru-RU" sz="3200" kern="1200" dirty="0"/>
            <a:t> </a:t>
          </a:r>
          <a:r>
            <a:rPr lang="ru-RU" sz="3200" kern="1200" dirty="0" err="1"/>
            <a:t>світлозахисного</a:t>
          </a:r>
          <a:r>
            <a:rPr lang="ru-RU" sz="3200" kern="1200" dirty="0"/>
            <a:t> </a:t>
          </a:r>
          <a:r>
            <a:rPr lang="ru-RU" sz="3200" kern="1200" dirty="0" err="1"/>
            <a:t>устаткування</a:t>
          </a:r>
          <a:r>
            <a:rPr lang="ru-RU" sz="3200" kern="1200" dirty="0"/>
            <a:t> </a:t>
          </a:r>
          <a:endParaRPr lang="ru-RU" sz="3200" kern="1200" dirty="0">
            <a:latin typeface="Arial Narrow" pitchFamily="34" charset="0"/>
            <a:cs typeface="Angsana New" pitchFamily="18" charset="-34"/>
          </a:endParaRPr>
        </a:p>
      </dsp:txBody>
      <dsp:txXfrm>
        <a:off x="5029310" y="1916521"/>
        <a:ext cx="3715684" cy="1952558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A11467-57BD-416E-A549-89254DF5575A}">
      <dsp:nvSpPr>
        <dsp:cNvPr id="0" name=""/>
        <dsp:cNvSpPr/>
      </dsp:nvSpPr>
      <dsp:spPr>
        <a:xfrm>
          <a:off x="954384" y="2990664"/>
          <a:ext cx="269746" cy="194095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4873" y="0"/>
              </a:lnTo>
              <a:lnTo>
                <a:pt x="134873" y="1940955"/>
              </a:lnTo>
              <a:lnTo>
                <a:pt x="269746" y="1940955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1040267" y="3912151"/>
        <a:ext cx="97980" cy="97980"/>
      </dsp:txXfrm>
    </dsp:sp>
    <dsp:sp modelId="{5A337F88-B857-4A3A-A4CC-62D1D31368B4}">
      <dsp:nvSpPr>
        <dsp:cNvPr id="0" name=""/>
        <dsp:cNvSpPr/>
      </dsp:nvSpPr>
      <dsp:spPr>
        <a:xfrm>
          <a:off x="954384" y="2990664"/>
          <a:ext cx="269746" cy="89346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4873" y="0"/>
              </a:lnTo>
              <a:lnTo>
                <a:pt x="134873" y="893468"/>
              </a:lnTo>
              <a:lnTo>
                <a:pt x="269746" y="893468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065924" y="3414066"/>
        <a:ext cx="46665" cy="46665"/>
      </dsp:txXfrm>
    </dsp:sp>
    <dsp:sp modelId="{6987BFE8-A1F7-4463-B46B-B35A9D9A8DFF}">
      <dsp:nvSpPr>
        <dsp:cNvPr id="0" name=""/>
        <dsp:cNvSpPr/>
      </dsp:nvSpPr>
      <dsp:spPr>
        <a:xfrm>
          <a:off x="954384" y="2933378"/>
          <a:ext cx="269746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57285"/>
              </a:moveTo>
              <a:lnTo>
                <a:pt x="134873" y="57285"/>
              </a:lnTo>
              <a:lnTo>
                <a:pt x="134873" y="45720"/>
              </a:lnTo>
              <a:lnTo>
                <a:pt x="269746" y="45720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082507" y="2972348"/>
        <a:ext cx="13499" cy="13499"/>
      </dsp:txXfrm>
    </dsp:sp>
    <dsp:sp modelId="{A0963624-2068-4749-9863-AFA05DF982C8}">
      <dsp:nvSpPr>
        <dsp:cNvPr id="0" name=""/>
        <dsp:cNvSpPr/>
      </dsp:nvSpPr>
      <dsp:spPr>
        <a:xfrm>
          <a:off x="954384" y="2053938"/>
          <a:ext cx="269746" cy="936726"/>
        </a:xfrm>
        <a:custGeom>
          <a:avLst/>
          <a:gdLst/>
          <a:ahLst/>
          <a:cxnLst/>
          <a:rect l="0" t="0" r="0" b="0"/>
          <a:pathLst>
            <a:path>
              <a:moveTo>
                <a:pt x="0" y="936726"/>
              </a:moveTo>
              <a:lnTo>
                <a:pt x="134873" y="936726"/>
              </a:lnTo>
              <a:lnTo>
                <a:pt x="134873" y="0"/>
              </a:lnTo>
              <a:lnTo>
                <a:pt x="269746" y="0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064887" y="2497931"/>
        <a:ext cx="48739" cy="48739"/>
      </dsp:txXfrm>
    </dsp:sp>
    <dsp:sp modelId="{3EFA0539-A56F-42AF-95D2-9294DE1D0230}">
      <dsp:nvSpPr>
        <dsp:cNvPr id="0" name=""/>
        <dsp:cNvSpPr/>
      </dsp:nvSpPr>
      <dsp:spPr>
        <a:xfrm>
          <a:off x="954384" y="1217779"/>
          <a:ext cx="269746" cy="1772885"/>
        </a:xfrm>
        <a:custGeom>
          <a:avLst/>
          <a:gdLst/>
          <a:ahLst/>
          <a:cxnLst/>
          <a:rect l="0" t="0" r="0" b="0"/>
          <a:pathLst>
            <a:path>
              <a:moveTo>
                <a:pt x="0" y="1772885"/>
              </a:moveTo>
              <a:lnTo>
                <a:pt x="134873" y="1772885"/>
              </a:lnTo>
              <a:lnTo>
                <a:pt x="134873" y="0"/>
              </a:lnTo>
              <a:lnTo>
                <a:pt x="269746" y="0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600" kern="1200"/>
        </a:p>
      </dsp:txBody>
      <dsp:txXfrm>
        <a:off x="1044425" y="2059389"/>
        <a:ext cx="89664" cy="89664"/>
      </dsp:txXfrm>
    </dsp:sp>
    <dsp:sp modelId="{2386CAAD-23F3-44A1-AAC8-1EF2837B6E09}">
      <dsp:nvSpPr>
        <dsp:cNvPr id="0" name=""/>
        <dsp:cNvSpPr/>
      </dsp:nvSpPr>
      <dsp:spPr>
        <a:xfrm rot="16200000">
          <a:off x="-1882090" y="2513472"/>
          <a:ext cx="4718564" cy="954384"/>
        </a:xfrm>
        <a:prstGeom prst="rect">
          <a:avLst/>
        </a:prstGeom>
        <a:solidFill>
          <a:schemeClr val="accent1">
            <a:shade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/>
            <a:t>Санітарно-гігієнічний режим </a:t>
          </a:r>
          <a:endParaRPr lang="ru-RU" sz="3200" kern="1200" dirty="0"/>
        </a:p>
      </dsp:txBody>
      <dsp:txXfrm>
        <a:off x="-1882090" y="2513472"/>
        <a:ext cx="4718564" cy="954384"/>
      </dsp:txXfrm>
    </dsp:sp>
    <dsp:sp modelId="{928A1C0D-A763-4E03-8083-88797A269737}">
      <dsp:nvSpPr>
        <dsp:cNvPr id="0" name=""/>
        <dsp:cNvSpPr/>
      </dsp:nvSpPr>
      <dsp:spPr>
        <a:xfrm>
          <a:off x="1224130" y="855494"/>
          <a:ext cx="6940906" cy="724568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очищення і утримування приміщень і території</a:t>
          </a:r>
          <a:endParaRPr lang="ru-RU" sz="2800" kern="1200" dirty="0"/>
        </a:p>
      </dsp:txBody>
      <dsp:txXfrm>
        <a:off x="1224130" y="855494"/>
        <a:ext cx="6940906" cy="724568"/>
      </dsp:txXfrm>
    </dsp:sp>
    <dsp:sp modelId="{C5BE506A-7D75-4D1A-A38D-A06746ACD1FF}">
      <dsp:nvSpPr>
        <dsp:cNvPr id="0" name=""/>
        <dsp:cNvSpPr/>
      </dsp:nvSpPr>
      <dsp:spPr>
        <a:xfrm>
          <a:off x="1224130" y="1647586"/>
          <a:ext cx="6945927" cy="812704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захист вентиляційних отворів</a:t>
          </a:r>
          <a:endParaRPr lang="ru-RU" sz="2800" kern="1200" dirty="0"/>
        </a:p>
      </dsp:txBody>
      <dsp:txXfrm>
        <a:off x="1224130" y="1647586"/>
        <a:ext cx="6945927" cy="812704"/>
      </dsp:txXfrm>
    </dsp:sp>
    <dsp:sp modelId="{11DACFFC-8F68-4D97-B797-51AED7049DA3}">
      <dsp:nvSpPr>
        <dsp:cNvPr id="0" name=""/>
        <dsp:cNvSpPr/>
      </dsp:nvSpPr>
      <dsp:spPr>
        <a:xfrm>
          <a:off x="1224130" y="2583688"/>
          <a:ext cx="6983114" cy="79082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захист документів від пилу</a:t>
          </a:r>
          <a:endParaRPr lang="ru-RU" sz="2800" kern="1200" dirty="0"/>
        </a:p>
      </dsp:txBody>
      <dsp:txXfrm>
        <a:off x="1224130" y="2583688"/>
        <a:ext cx="6983114" cy="790820"/>
      </dsp:txXfrm>
    </dsp:sp>
    <dsp:sp modelId="{EBF1F45B-E525-4D35-9853-414881FAEDDC}">
      <dsp:nvSpPr>
        <dsp:cNvPr id="0" name=""/>
        <dsp:cNvSpPr/>
      </dsp:nvSpPr>
      <dsp:spPr>
        <a:xfrm>
          <a:off x="1224130" y="3447785"/>
          <a:ext cx="6938897" cy="872695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мікологічне та ентомологічне обстеження </a:t>
          </a:r>
          <a:endParaRPr lang="ru-RU" sz="2800" kern="1200" dirty="0"/>
        </a:p>
      </dsp:txBody>
      <dsp:txXfrm>
        <a:off x="1224130" y="3447785"/>
        <a:ext cx="6938897" cy="872695"/>
      </dsp:txXfrm>
    </dsp:sp>
    <dsp:sp modelId="{646C725F-AA24-4908-8F68-590D1C846C40}">
      <dsp:nvSpPr>
        <dsp:cNvPr id="0" name=""/>
        <dsp:cNvSpPr/>
      </dsp:nvSpPr>
      <dsp:spPr>
        <a:xfrm>
          <a:off x="1224130" y="4401089"/>
          <a:ext cx="6938897" cy="1061060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санітарно-гігієнічні заходи у разі аварійних ситуацій</a:t>
          </a:r>
          <a:endParaRPr lang="ru-RU" sz="2800" kern="1200" dirty="0"/>
        </a:p>
      </dsp:txBody>
      <dsp:txXfrm>
        <a:off x="1224130" y="4401089"/>
        <a:ext cx="6938897" cy="106106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4666C-4B36-4979-AABA-D26A336C7F65}">
      <dsp:nvSpPr>
        <dsp:cNvPr id="0" name=""/>
        <dsp:cNvSpPr/>
      </dsp:nvSpPr>
      <dsp:spPr>
        <a:xfrm>
          <a:off x="2644196" y="2494659"/>
          <a:ext cx="4626482" cy="1935640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latin typeface="Arial Narrow" pitchFamily="34" charset="0"/>
            </a:rPr>
            <a:t>ВИМОГИ ДО ПРОТИПОЖЕЖНОГО РЕЖИМУ</a:t>
          </a:r>
          <a:endParaRPr lang="ru-RU" sz="2800" b="1" kern="1200" dirty="0">
            <a:latin typeface="Arial Narrow" panose="020B0606020202030204" pitchFamily="34" charset="0"/>
            <a:cs typeface="Arial" panose="020B0604020202020204" pitchFamily="34" charset="0"/>
          </a:endParaRPr>
        </a:p>
      </dsp:txBody>
      <dsp:txXfrm>
        <a:off x="3321729" y="2778127"/>
        <a:ext cx="3271416" cy="1368704"/>
      </dsp:txXfrm>
    </dsp:sp>
    <dsp:sp modelId="{E4DF4800-4673-4C12-985C-0F2A0FB16475}">
      <dsp:nvSpPr>
        <dsp:cNvPr id="0" name=""/>
        <dsp:cNvSpPr/>
      </dsp:nvSpPr>
      <dsp:spPr>
        <a:xfrm rot="2199652">
          <a:off x="2975713" y="2075794"/>
          <a:ext cx="1054342" cy="576396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8953D6-6417-4195-8B8D-B32D362505E6}">
      <dsp:nvSpPr>
        <dsp:cNvPr id="0" name=""/>
        <dsp:cNvSpPr/>
      </dsp:nvSpPr>
      <dsp:spPr>
        <a:xfrm>
          <a:off x="497119" y="483963"/>
          <a:ext cx="2472737" cy="174776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>
              <a:latin typeface="Arial Narrow" pitchFamily="34" charset="0"/>
            </a:rPr>
            <a:t> </a:t>
          </a:r>
          <a:r>
            <a:rPr lang="ru-RU" sz="2800" b="1" kern="1200" dirty="0" err="1">
              <a:latin typeface="Arial Narrow" pitchFamily="34" charset="0"/>
            </a:rPr>
            <a:t>заняття</a:t>
          </a:r>
          <a:r>
            <a:rPr lang="ru-RU" sz="2800" b="1" kern="1200" dirty="0">
              <a:latin typeface="Arial Narrow" pitchFamily="34" charset="0"/>
            </a:rPr>
            <a:t> </a:t>
          </a:r>
          <a:r>
            <a:rPr lang="ru-RU" sz="2800" b="1" kern="1200" dirty="0" err="1">
              <a:latin typeface="Arial Narrow" pitchFamily="34" charset="0"/>
            </a:rPr>
            <a:t>із</a:t>
          </a:r>
          <a:r>
            <a:rPr lang="ru-RU" sz="2800" b="1" kern="1200" dirty="0">
              <a:latin typeface="Arial Narrow" pitchFamily="34" charset="0"/>
            </a:rPr>
            <a:t> </a:t>
          </a:r>
          <a:r>
            <a:rPr lang="ru-RU" sz="2800" b="1" kern="1200" dirty="0" err="1">
              <a:latin typeface="Arial Narrow" pitchFamily="34" charset="0"/>
            </a:rPr>
            <a:t>заходів</a:t>
          </a:r>
          <a:r>
            <a:rPr lang="ru-RU" sz="2800" b="1" kern="1200" dirty="0">
              <a:latin typeface="Arial Narrow" pitchFamily="34" charset="0"/>
            </a:rPr>
            <a:t> </a:t>
          </a:r>
          <a:r>
            <a:rPr lang="ru-RU" sz="2800" b="1" kern="1200" dirty="0" err="1">
              <a:latin typeface="Arial Narrow" pitchFamily="34" charset="0"/>
            </a:rPr>
            <a:t>пожежної</a:t>
          </a:r>
          <a:r>
            <a:rPr lang="ru-RU" sz="2800" b="1" kern="1200" dirty="0">
              <a:latin typeface="Arial Narrow" pitchFamily="34" charset="0"/>
            </a:rPr>
            <a:t> </a:t>
          </a:r>
          <a:r>
            <a:rPr lang="ru-RU" sz="2800" b="1" kern="1200" dirty="0" err="1">
              <a:latin typeface="Arial Narrow" pitchFamily="34" charset="0"/>
            </a:rPr>
            <a:t>безпеки</a:t>
          </a:r>
          <a:r>
            <a:rPr lang="ru-RU" sz="2800" b="1" kern="1200" dirty="0">
              <a:latin typeface="Arial Narrow" pitchFamily="34" charset="0"/>
            </a:rPr>
            <a:t> </a:t>
          </a:r>
          <a:endParaRPr lang="ru-RU" sz="2800" b="1" kern="1200" noProof="0" dirty="0">
            <a:latin typeface="Arial Narrow" panose="020B0606020202030204" pitchFamily="34" charset="0"/>
          </a:endParaRPr>
        </a:p>
      </dsp:txBody>
      <dsp:txXfrm>
        <a:off x="548309" y="535153"/>
        <a:ext cx="2370357" cy="1645388"/>
      </dsp:txXfrm>
    </dsp:sp>
    <dsp:sp modelId="{0B286886-D3C9-46BE-8929-39F178BEAD8B}">
      <dsp:nvSpPr>
        <dsp:cNvPr id="0" name=""/>
        <dsp:cNvSpPr/>
      </dsp:nvSpPr>
      <dsp:spPr>
        <a:xfrm rot="18285071">
          <a:off x="2486456" y="3935943"/>
          <a:ext cx="830196" cy="576396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B3B41F-7C33-430E-9DB1-24EEF25195CB}">
      <dsp:nvSpPr>
        <dsp:cNvPr id="0" name=""/>
        <dsp:cNvSpPr/>
      </dsp:nvSpPr>
      <dsp:spPr>
        <a:xfrm>
          <a:off x="123910" y="4582904"/>
          <a:ext cx="4574091" cy="87852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err="1">
              <a:latin typeface="Arial Narrow" pitchFamily="34" charset="0"/>
            </a:rPr>
            <a:t>інструкція</a:t>
          </a:r>
          <a:r>
            <a:rPr lang="ru-RU" sz="2800" b="1" kern="1200" dirty="0">
              <a:latin typeface="Arial Narrow" pitchFamily="34" charset="0"/>
            </a:rPr>
            <a:t> про заходи </a:t>
          </a:r>
          <a:r>
            <a:rPr lang="ru-RU" sz="2800" b="1" kern="1200" dirty="0" err="1">
              <a:latin typeface="Arial Narrow" pitchFamily="34" charset="0"/>
            </a:rPr>
            <a:t>пожежної</a:t>
          </a:r>
          <a:r>
            <a:rPr lang="ru-RU" sz="2800" b="1" kern="1200" dirty="0">
              <a:latin typeface="Arial Narrow" pitchFamily="34" charset="0"/>
            </a:rPr>
            <a:t> </a:t>
          </a:r>
          <a:r>
            <a:rPr lang="ru-RU" sz="2800" b="1" kern="1200" dirty="0" err="1">
              <a:latin typeface="Arial Narrow" pitchFamily="34" charset="0"/>
            </a:rPr>
            <a:t>безпеки</a:t>
          </a:r>
          <a:endParaRPr lang="ru-RU" sz="2800" b="1" kern="1200" noProof="0" dirty="0">
            <a:latin typeface="Arial Narrow" panose="020B0606020202030204" pitchFamily="34" charset="0"/>
          </a:endParaRPr>
        </a:p>
      </dsp:txBody>
      <dsp:txXfrm>
        <a:off x="149641" y="4608635"/>
        <a:ext cx="4522629" cy="827060"/>
      </dsp:txXfrm>
    </dsp:sp>
    <dsp:sp modelId="{E69F583F-8892-4E8C-A819-9EF07121ADFE}">
      <dsp:nvSpPr>
        <dsp:cNvPr id="0" name=""/>
        <dsp:cNvSpPr/>
      </dsp:nvSpPr>
      <dsp:spPr>
        <a:xfrm rot="4658155">
          <a:off x="3687740" y="1549558"/>
          <a:ext cx="1613242" cy="576396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C7C6C0-F259-4FCB-ADA2-42B995EE509B}">
      <dsp:nvSpPr>
        <dsp:cNvPr id="0" name=""/>
        <dsp:cNvSpPr/>
      </dsp:nvSpPr>
      <dsp:spPr>
        <a:xfrm>
          <a:off x="3292253" y="46406"/>
          <a:ext cx="2265618" cy="91581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err="1">
              <a:latin typeface="Arial Narrow" pitchFamily="34" charset="0"/>
            </a:rPr>
            <a:t>електро-обладнання</a:t>
          </a:r>
          <a:endParaRPr lang="ru-RU" sz="2800" b="1" kern="1200" noProof="0" dirty="0">
            <a:latin typeface="Arial Narrow" panose="020B0606020202030204" pitchFamily="34" charset="0"/>
          </a:endParaRPr>
        </a:p>
      </dsp:txBody>
      <dsp:txXfrm>
        <a:off x="3319076" y="73229"/>
        <a:ext cx="2211972" cy="862171"/>
      </dsp:txXfrm>
    </dsp:sp>
    <dsp:sp modelId="{39179112-85E8-4E60-9A32-01152C477E59}">
      <dsp:nvSpPr>
        <dsp:cNvPr id="0" name=""/>
        <dsp:cNvSpPr/>
      </dsp:nvSpPr>
      <dsp:spPr>
        <a:xfrm rot="6806624">
          <a:off x="5121658" y="1712475"/>
          <a:ext cx="1498686" cy="576396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2F195E-8E62-4673-AAE7-8854A18B25B8}">
      <dsp:nvSpPr>
        <dsp:cNvPr id="0" name=""/>
        <dsp:cNvSpPr/>
      </dsp:nvSpPr>
      <dsp:spPr>
        <a:xfrm>
          <a:off x="6150620" y="262424"/>
          <a:ext cx="2704914" cy="109672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latin typeface="Arial Narrow" pitchFamily="34" charset="0"/>
            </a:rPr>
            <a:t>автоматичні системи пожежогасіння</a:t>
          </a:r>
          <a:endParaRPr lang="ru-RU" sz="2800" b="1" kern="1200" noProof="0" dirty="0">
            <a:latin typeface="Arial Narrow" panose="020B0606020202030204" pitchFamily="34" charset="0"/>
          </a:endParaRPr>
        </a:p>
      </dsp:txBody>
      <dsp:txXfrm>
        <a:off x="6182742" y="294546"/>
        <a:ext cx="2640670" cy="1032478"/>
      </dsp:txXfrm>
    </dsp:sp>
    <dsp:sp modelId="{43335F25-283B-41A4-B172-B0E7E461497D}">
      <dsp:nvSpPr>
        <dsp:cNvPr id="0" name=""/>
        <dsp:cNvSpPr/>
      </dsp:nvSpPr>
      <dsp:spPr>
        <a:xfrm rot="631434">
          <a:off x="2621501" y="2741724"/>
          <a:ext cx="392905" cy="576396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A00265-E374-42EE-9F4D-D64E2B80DBFD}">
      <dsp:nvSpPr>
        <dsp:cNvPr id="0" name=""/>
        <dsp:cNvSpPr/>
      </dsp:nvSpPr>
      <dsp:spPr>
        <a:xfrm>
          <a:off x="317589" y="2710696"/>
          <a:ext cx="2311686" cy="83905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latin typeface="Arial Narrow" pitchFamily="34" charset="0"/>
            </a:rPr>
            <a:t>план евакуації</a:t>
          </a:r>
          <a:endParaRPr lang="ru-RU" sz="2800" b="1" kern="1200" noProof="0" dirty="0">
            <a:latin typeface="Arial Narrow" panose="020B0606020202030204" pitchFamily="34" charset="0"/>
          </a:endParaRPr>
        </a:p>
      </dsp:txBody>
      <dsp:txXfrm>
        <a:off x="342164" y="2735271"/>
        <a:ext cx="2262536" cy="789902"/>
      </dsp:txXfrm>
    </dsp:sp>
    <dsp:sp modelId="{FA27C6C9-6900-4540-9B96-FDD1EE1121C7}">
      <dsp:nvSpPr>
        <dsp:cNvPr id="0" name=""/>
        <dsp:cNvSpPr/>
      </dsp:nvSpPr>
      <dsp:spPr>
        <a:xfrm rot="7741802">
          <a:off x="6270973" y="2154173"/>
          <a:ext cx="1066632" cy="576396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A9F5DA-11F7-4D22-83E0-A819B204661C}">
      <dsp:nvSpPr>
        <dsp:cNvPr id="0" name=""/>
        <dsp:cNvSpPr/>
      </dsp:nvSpPr>
      <dsp:spPr>
        <a:xfrm>
          <a:off x="6510652" y="1435333"/>
          <a:ext cx="2499536" cy="52362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latin typeface="Arial Narrow" pitchFamily="34" charset="0"/>
            </a:rPr>
            <a:t>вогнегасники</a:t>
          </a:r>
          <a:endParaRPr lang="ru-RU" sz="2800" b="1" kern="1200" noProof="0" dirty="0">
            <a:latin typeface="Arial Narrow" panose="020B0606020202030204" pitchFamily="34" charset="0"/>
          </a:endParaRPr>
        </a:p>
      </dsp:txBody>
      <dsp:txXfrm>
        <a:off x="6525988" y="1450669"/>
        <a:ext cx="2468864" cy="492948"/>
      </dsp:txXfrm>
    </dsp:sp>
    <dsp:sp modelId="{83420BBF-1033-4993-884F-D040C008560E}">
      <dsp:nvSpPr>
        <dsp:cNvPr id="0" name=""/>
        <dsp:cNvSpPr/>
      </dsp:nvSpPr>
      <dsp:spPr>
        <a:xfrm rot="10077199">
          <a:off x="6874713" y="2905939"/>
          <a:ext cx="551749" cy="576396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858C805-520A-4C5A-ADB5-9A088A392CC8}">
      <dsp:nvSpPr>
        <dsp:cNvPr id="0" name=""/>
        <dsp:cNvSpPr/>
      </dsp:nvSpPr>
      <dsp:spPr>
        <a:xfrm>
          <a:off x="7446775" y="2515450"/>
          <a:ext cx="1552114" cy="158199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latin typeface="Arial Narrow" pitchFamily="34" charset="0"/>
            </a:rPr>
            <a:t>пожежні щити (стенди)</a:t>
          </a:r>
          <a:endParaRPr lang="ru-RU" sz="2800" b="1" kern="1200" noProof="0" dirty="0">
            <a:latin typeface="Arial Narrow" panose="020B0606020202030204" pitchFamily="34" charset="0"/>
          </a:endParaRPr>
        </a:p>
      </dsp:txBody>
      <dsp:txXfrm>
        <a:off x="7492235" y="2560910"/>
        <a:ext cx="1461194" cy="1491074"/>
      </dsp:txXfrm>
    </dsp:sp>
    <dsp:sp modelId="{9B9125C4-07C0-4EFC-A8F5-14F80A1BEB69}">
      <dsp:nvSpPr>
        <dsp:cNvPr id="0" name=""/>
        <dsp:cNvSpPr/>
      </dsp:nvSpPr>
      <dsp:spPr>
        <a:xfrm rot="14057462">
          <a:off x="6479150" y="3910973"/>
          <a:ext cx="815428" cy="576396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9A54C61-AF85-4CA9-8672-6F8F284C43F7}">
      <dsp:nvSpPr>
        <dsp:cNvPr id="0" name=""/>
        <dsp:cNvSpPr/>
      </dsp:nvSpPr>
      <dsp:spPr>
        <a:xfrm>
          <a:off x="5164468" y="4582907"/>
          <a:ext cx="3505923" cy="886099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latin typeface="Arial Narrow" pitchFamily="34" charset="0"/>
            </a:rPr>
            <a:t>пожежна сигналізація</a:t>
          </a:r>
          <a:endParaRPr lang="ru-RU" sz="2800" b="1" kern="1200" noProof="0" dirty="0">
            <a:latin typeface="Arial Narrow" panose="020B0606020202030204" pitchFamily="34" charset="0"/>
          </a:endParaRPr>
        </a:p>
      </dsp:txBody>
      <dsp:txXfrm>
        <a:off x="5190421" y="4608860"/>
        <a:ext cx="3454017" cy="834193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C5B1AF-493A-415E-9C83-D20BFD4DB92F}">
      <dsp:nvSpPr>
        <dsp:cNvPr id="0" name=""/>
        <dsp:cNvSpPr/>
      </dsp:nvSpPr>
      <dsp:spPr>
        <a:xfrm>
          <a:off x="2703337" y="2465904"/>
          <a:ext cx="2814001" cy="139375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>
              <a:latin typeface="Arial Narrow" pitchFamily="34" charset="0"/>
            </a:rPr>
            <a:t>ОХОРОННИЙ РЕЖИМ </a:t>
          </a:r>
        </a:p>
      </dsp:txBody>
      <dsp:txXfrm>
        <a:off x="3115438" y="2670014"/>
        <a:ext cx="1989799" cy="985532"/>
      </dsp:txXfrm>
    </dsp:sp>
    <dsp:sp modelId="{01458355-1199-410E-97CC-0429C4406E00}">
      <dsp:nvSpPr>
        <dsp:cNvPr id="0" name=""/>
        <dsp:cNvSpPr/>
      </dsp:nvSpPr>
      <dsp:spPr>
        <a:xfrm rot="16200000">
          <a:off x="3934244" y="1865784"/>
          <a:ext cx="352189" cy="5556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300" kern="1200"/>
        </a:p>
      </dsp:txBody>
      <dsp:txXfrm>
        <a:off x="3987073" y="2029746"/>
        <a:ext cx="246532" cy="333401"/>
      </dsp:txXfrm>
    </dsp:sp>
    <dsp:sp modelId="{D327726C-133F-4C34-B424-F740BBA44B3B}">
      <dsp:nvSpPr>
        <dsp:cNvPr id="0" name=""/>
        <dsp:cNvSpPr/>
      </dsp:nvSpPr>
      <dsp:spPr>
        <a:xfrm>
          <a:off x="2909223" y="-51899"/>
          <a:ext cx="2402230" cy="1853296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>
              <a:latin typeface="Arial Narrow" pitchFamily="34" charset="0"/>
            </a:rPr>
            <a:t>охоронна сигналізація</a:t>
          </a:r>
        </a:p>
      </dsp:txBody>
      <dsp:txXfrm>
        <a:off x="3261021" y="219510"/>
        <a:ext cx="1698634" cy="1310478"/>
      </dsp:txXfrm>
    </dsp:sp>
    <dsp:sp modelId="{A97A9B1E-247A-4531-89F8-53F9D34B4431}">
      <dsp:nvSpPr>
        <dsp:cNvPr id="0" name=""/>
        <dsp:cNvSpPr/>
      </dsp:nvSpPr>
      <dsp:spPr>
        <a:xfrm rot="20217254">
          <a:off x="5288273" y="2315057"/>
          <a:ext cx="323330" cy="5556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300" kern="1200"/>
        </a:p>
      </dsp:txBody>
      <dsp:txXfrm>
        <a:off x="5292144" y="2445176"/>
        <a:ext cx="226331" cy="333401"/>
      </dsp:txXfrm>
    </dsp:sp>
    <dsp:sp modelId="{DC80738F-D40C-43F4-89A5-E114DF836397}">
      <dsp:nvSpPr>
        <dsp:cNvPr id="0" name=""/>
        <dsp:cNvSpPr/>
      </dsp:nvSpPr>
      <dsp:spPr>
        <a:xfrm>
          <a:off x="5508919" y="1364742"/>
          <a:ext cx="2388469" cy="139001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>
              <a:latin typeface="Arial Narrow" pitchFamily="34" charset="0"/>
            </a:rPr>
            <a:t>пост охорони</a:t>
          </a:r>
        </a:p>
      </dsp:txBody>
      <dsp:txXfrm>
        <a:off x="5858702" y="1568305"/>
        <a:ext cx="1688903" cy="982891"/>
      </dsp:txXfrm>
    </dsp:sp>
    <dsp:sp modelId="{4D5FCB6B-08C6-40D8-A811-649659F1120C}">
      <dsp:nvSpPr>
        <dsp:cNvPr id="0" name=""/>
        <dsp:cNvSpPr/>
      </dsp:nvSpPr>
      <dsp:spPr>
        <a:xfrm rot="1658016">
          <a:off x="5183913" y="3536829"/>
          <a:ext cx="343166" cy="5556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300" kern="1200"/>
        </a:p>
      </dsp:txBody>
      <dsp:txXfrm>
        <a:off x="5189785" y="3624087"/>
        <a:ext cx="240216" cy="333401"/>
      </dsp:txXfrm>
    </dsp:sp>
    <dsp:sp modelId="{5E9A31FE-9728-4E93-B0F3-7F1B80F70F2F}">
      <dsp:nvSpPr>
        <dsp:cNvPr id="0" name=""/>
        <dsp:cNvSpPr/>
      </dsp:nvSpPr>
      <dsp:spPr>
        <a:xfrm>
          <a:off x="5311463" y="3690863"/>
          <a:ext cx="2736823" cy="16343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>
              <a:latin typeface="Arial Narrow" pitchFamily="34" charset="0"/>
            </a:rPr>
            <a:t>опечатування приміщень</a:t>
          </a:r>
        </a:p>
      </dsp:txBody>
      <dsp:txXfrm>
        <a:off x="5712261" y="3930203"/>
        <a:ext cx="1935227" cy="1155634"/>
      </dsp:txXfrm>
    </dsp:sp>
    <dsp:sp modelId="{6F7CF85B-8BDC-46E4-955D-5A319B189ECE}">
      <dsp:nvSpPr>
        <dsp:cNvPr id="0" name=""/>
        <dsp:cNvSpPr/>
      </dsp:nvSpPr>
      <dsp:spPr>
        <a:xfrm rot="9228017">
          <a:off x="2686571" y="3506256"/>
          <a:ext cx="322169" cy="5556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300" kern="1200"/>
        </a:p>
      </dsp:txBody>
      <dsp:txXfrm rot="10800000">
        <a:off x="2778257" y="3596053"/>
        <a:ext cx="225518" cy="333401"/>
      </dsp:txXfrm>
    </dsp:sp>
    <dsp:sp modelId="{65E8945A-B73B-40B9-8263-7589A44A6F94}">
      <dsp:nvSpPr>
        <dsp:cNvPr id="0" name=""/>
        <dsp:cNvSpPr/>
      </dsp:nvSpPr>
      <dsp:spPr>
        <a:xfrm>
          <a:off x="180323" y="3618850"/>
          <a:ext cx="2684885" cy="16343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>
              <a:latin typeface="Arial Narrow" pitchFamily="34" charset="0"/>
            </a:rPr>
            <a:t>фізичний захист</a:t>
          </a:r>
        </a:p>
      </dsp:txBody>
      <dsp:txXfrm>
        <a:off x="573515" y="3858190"/>
        <a:ext cx="1898501" cy="1155634"/>
      </dsp:txXfrm>
    </dsp:sp>
    <dsp:sp modelId="{4096DA40-5644-4E2A-8861-CF0ECBA1D44F}">
      <dsp:nvSpPr>
        <dsp:cNvPr id="0" name=""/>
        <dsp:cNvSpPr/>
      </dsp:nvSpPr>
      <dsp:spPr>
        <a:xfrm rot="12376843">
          <a:off x="2577774" y="2228401"/>
          <a:ext cx="406038" cy="555667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uk-UA" sz="2300" kern="1200"/>
        </a:p>
      </dsp:txBody>
      <dsp:txXfrm rot="10800000">
        <a:off x="2693290" y="2366501"/>
        <a:ext cx="284227" cy="333401"/>
      </dsp:txXfrm>
    </dsp:sp>
    <dsp:sp modelId="{41711D58-5C70-443A-8D6D-BCDFEEB07C4E}">
      <dsp:nvSpPr>
        <dsp:cNvPr id="0" name=""/>
        <dsp:cNvSpPr/>
      </dsp:nvSpPr>
      <dsp:spPr>
        <a:xfrm>
          <a:off x="207813" y="1026564"/>
          <a:ext cx="2462700" cy="163431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b="1" kern="1200" dirty="0">
              <a:latin typeface="Arial Narrow" pitchFamily="34" charset="0"/>
            </a:rPr>
            <a:t>доступ до </a:t>
          </a:r>
          <a:r>
            <a:rPr lang="ru-RU" sz="2400" b="1" kern="1200" dirty="0" err="1">
              <a:latin typeface="Arial Narrow" pitchFamily="34" charset="0"/>
            </a:rPr>
            <a:t>приміщень</a:t>
          </a:r>
          <a:endParaRPr lang="uk-UA" sz="2400" b="1" kern="1200" dirty="0">
            <a:latin typeface="Arial Narrow" pitchFamily="34" charset="0"/>
          </a:endParaRPr>
        </a:p>
      </dsp:txBody>
      <dsp:txXfrm>
        <a:off x="568467" y="1265904"/>
        <a:ext cx="1741392" cy="1155634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C60D2B-F2B2-49BA-A78D-0A8E3322A18B}">
      <dsp:nvSpPr>
        <dsp:cNvPr id="0" name=""/>
        <dsp:cNvSpPr/>
      </dsp:nvSpPr>
      <dsp:spPr>
        <a:xfrm>
          <a:off x="2484578" y="2016241"/>
          <a:ext cx="3204100" cy="2485415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solidFill>
                <a:schemeClr val="bg2"/>
              </a:solidFill>
              <a:latin typeface="Arial Narrow" pitchFamily="34" charset="0"/>
            </a:rPr>
            <a:t>НАДЗВИЧАЙНІ СИТУАЦІЇ</a:t>
          </a:r>
        </a:p>
      </dsp:txBody>
      <dsp:txXfrm>
        <a:off x="2953808" y="2380222"/>
        <a:ext cx="2265640" cy="1757453"/>
      </dsp:txXfrm>
    </dsp:sp>
    <dsp:sp modelId="{A39BAACD-6428-4249-B269-7AA58E64CCC3}">
      <dsp:nvSpPr>
        <dsp:cNvPr id="0" name=""/>
        <dsp:cNvSpPr/>
      </dsp:nvSpPr>
      <dsp:spPr>
        <a:xfrm>
          <a:off x="2412577" y="288026"/>
          <a:ext cx="3238507" cy="2088226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>
              <a:solidFill>
                <a:schemeClr val="bg2"/>
              </a:solidFill>
              <a:latin typeface="Arial Narrow" pitchFamily="34" charset="0"/>
            </a:rPr>
            <a:t>державного, </a:t>
          </a:r>
          <a:r>
            <a:rPr lang="ru-RU" sz="2800" b="1" kern="1200" dirty="0" err="1">
              <a:solidFill>
                <a:schemeClr val="bg2"/>
              </a:solidFill>
              <a:latin typeface="Arial Narrow" pitchFamily="34" charset="0"/>
            </a:rPr>
            <a:t>регіонального</a:t>
          </a:r>
          <a:r>
            <a:rPr lang="ru-RU" sz="2800" b="1" kern="1200" dirty="0">
              <a:solidFill>
                <a:schemeClr val="bg2"/>
              </a:solidFill>
              <a:latin typeface="Arial Narrow" pitchFamily="34" charset="0"/>
            </a:rPr>
            <a:t>, </a:t>
          </a:r>
          <a:r>
            <a:rPr lang="ru-RU" sz="2800" b="1" kern="1200" dirty="0" err="1">
              <a:solidFill>
                <a:schemeClr val="bg2"/>
              </a:solidFill>
              <a:latin typeface="Arial Narrow" pitchFamily="34" charset="0"/>
            </a:rPr>
            <a:t>місцевого</a:t>
          </a:r>
          <a:r>
            <a:rPr lang="ru-RU" sz="2800" b="1" kern="1200" dirty="0">
              <a:solidFill>
                <a:schemeClr val="bg2"/>
              </a:solidFill>
              <a:latin typeface="Arial Narrow" pitchFamily="34" charset="0"/>
            </a:rPr>
            <a:t>, </a:t>
          </a:r>
          <a:r>
            <a:rPr lang="ru-RU" sz="2800" b="1" kern="1200" dirty="0" err="1">
              <a:solidFill>
                <a:schemeClr val="bg2"/>
              </a:solidFill>
              <a:latin typeface="Arial Narrow" pitchFamily="34" charset="0"/>
            </a:rPr>
            <a:t>об’єктового</a:t>
          </a:r>
          <a:r>
            <a:rPr lang="ru-RU" sz="2800" b="1" kern="1200" dirty="0">
              <a:solidFill>
                <a:schemeClr val="bg2"/>
              </a:solidFill>
              <a:latin typeface="Arial Narrow" pitchFamily="34" charset="0"/>
            </a:rPr>
            <a:t> </a:t>
          </a:r>
          <a:r>
            <a:rPr lang="ru-RU" sz="2800" b="1" kern="1200" dirty="0" err="1">
              <a:solidFill>
                <a:schemeClr val="bg2"/>
              </a:solidFill>
              <a:latin typeface="Arial Narrow" pitchFamily="34" charset="0"/>
            </a:rPr>
            <a:t>рівнів</a:t>
          </a:r>
          <a:endParaRPr lang="uk-UA" sz="2800" b="1" kern="1200" dirty="0">
            <a:solidFill>
              <a:schemeClr val="bg2"/>
            </a:solidFill>
            <a:latin typeface="Arial Narrow" pitchFamily="34" charset="0"/>
          </a:endParaRPr>
        </a:p>
      </dsp:txBody>
      <dsp:txXfrm>
        <a:off x="2886845" y="593840"/>
        <a:ext cx="2289971" cy="1476598"/>
      </dsp:txXfrm>
    </dsp:sp>
    <dsp:sp modelId="{0D71B783-8B5C-413F-A792-C49916A0820D}">
      <dsp:nvSpPr>
        <dsp:cNvPr id="0" name=""/>
        <dsp:cNvSpPr/>
      </dsp:nvSpPr>
      <dsp:spPr>
        <a:xfrm>
          <a:off x="5220891" y="2448289"/>
          <a:ext cx="2902549" cy="16376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solidFill>
                <a:schemeClr val="bg2"/>
              </a:solidFill>
              <a:latin typeface="Arial Narrow" pitchFamily="34" charset="0"/>
            </a:rPr>
            <a:t>техногенного характеру </a:t>
          </a:r>
        </a:p>
      </dsp:txBody>
      <dsp:txXfrm>
        <a:off x="5645959" y="2688113"/>
        <a:ext cx="2052413" cy="1157971"/>
      </dsp:txXfrm>
    </dsp:sp>
    <dsp:sp modelId="{469AA543-ACB0-4C06-8689-883F471C234D}">
      <dsp:nvSpPr>
        <dsp:cNvPr id="0" name=""/>
        <dsp:cNvSpPr/>
      </dsp:nvSpPr>
      <dsp:spPr>
        <a:xfrm>
          <a:off x="2844635" y="4248480"/>
          <a:ext cx="2739409" cy="1637619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solidFill>
                <a:schemeClr val="bg2"/>
              </a:solidFill>
              <a:latin typeface="Arial Narrow" pitchFamily="34" charset="0"/>
            </a:rPr>
            <a:t>природного характеру </a:t>
          </a:r>
        </a:p>
      </dsp:txBody>
      <dsp:txXfrm>
        <a:off x="3245812" y="4488304"/>
        <a:ext cx="1937055" cy="1157971"/>
      </dsp:txXfrm>
    </dsp:sp>
    <dsp:sp modelId="{CF86C169-7803-48C6-8383-237D6936F1C4}">
      <dsp:nvSpPr>
        <dsp:cNvPr id="0" name=""/>
        <dsp:cNvSpPr/>
      </dsp:nvSpPr>
      <dsp:spPr>
        <a:xfrm>
          <a:off x="180332" y="2376262"/>
          <a:ext cx="2721543" cy="1817528"/>
        </a:xfrm>
        <a:prstGeom prst="ellipse">
          <a:avLst/>
        </a:prstGeom>
        <a:solidFill>
          <a:schemeClr val="accent1">
            <a:alpha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solidFill>
                <a:schemeClr val="bg2"/>
              </a:solidFill>
              <a:latin typeface="Arial Narrow" pitchFamily="34" charset="0"/>
            </a:rPr>
            <a:t>соціального характеру</a:t>
          </a:r>
        </a:p>
      </dsp:txBody>
      <dsp:txXfrm>
        <a:off x="578893" y="2642433"/>
        <a:ext cx="1924421" cy="1285186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FA11467-57BD-416E-A549-89254DF5575A}">
      <dsp:nvSpPr>
        <dsp:cNvPr id="0" name=""/>
        <dsp:cNvSpPr/>
      </dsp:nvSpPr>
      <dsp:spPr>
        <a:xfrm>
          <a:off x="956935" y="3232934"/>
          <a:ext cx="339212" cy="211597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9606" y="0"/>
              </a:lnTo>
              <a:lnTo>
                <a:pt x="169606" y="2115972"/>
              </a:lnTo>
              <a:lnTo>
                <a:pt x="339212" y="2115972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1072966" y="4237346"/>
        <a:ext cx="107149" cy="107149"/>
      </dsp:txXfrm>
    </dsp:sp>
    <dsp:sp modelId="{5A337F88-B857-4A3A-A4CC-62D1D31368B4}">
      <dsp:nvSpPr>
        <dsp:cNvPr id="0" name=""/>
        <dsp:cNvSpPr/>
      </dsp:nvSpPr>
      <dsp:spPr>
        <a:xfrm>
          <a:off x="956935" y="3232934"/>
          <a:ext cx="339212" cy="8163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69606" y="0"/>
              </a:lnTo>
              <a:lnTo>
                <a:pt x="169606" y="816302"/>
              </a:lnTo>
              <a:lnTo>
                <a:pt x="339212" y="816302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104442" y="3618986"/>
        <a:ext cx="44198" cy="44198"/>
      </dsp:txXfrm>
    </dsp:sp>
    <dsp:sp modelId="{6987BFE8-A1F7-4463-B46B-B35A9D9A8DFF}">
      <dsp:nvSpPr>
        <dsp:cNvPr id="0" name=""/>
        <dsp:cNvSpPr/>
      </dsp:nvSpPr>
      <dsp:spPr>
        <a:xfrm>
          <a:off x="956935" y="2915795"/>
          <a:ext cx="339212" cy="317139"/>
        </a:xfrm>
        <a:custGeom>
          <a:avLst/>
          <a:gdLst/>
          <a:ahLst/>
          <a:cxnLst/>
          <a:rect l="0" t="0" r="0" b="0"/>
          <a:pathLst>
            <a:path>
              <a:moveTo>
                <a:pt x="0" y="317139"/>
              </a:moveTo>
              <a:lnTo>
                <a:pt x="169606" y="317139"/>
              </a:lnTo>
              <a:lnTo>
                <a:pt x="169606" y="0"/>
              </a:lnTo>
              <a:lnTo>
                <a:pt x="339212" y="0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114932" y="3062755"/>
        <a:ext cx="23218" cy="23218"/>
      </dsp:txXfrm>
    </dsp:sp>
    <dsp:sp modelId="{A0963624-2068-4749-9863-AFA05DF982C8}">
      <dsp:nvSpPr>
        <dsp:cNvPr id="0" name=""/>
        <dsp:cNvSpPr/>
      </dsp:nvSpPr>
      <dsp:spPr>
        <a:xfrm>
          <a:off x="956935" y="1908608"/>
          <a:ext cx="339212" cy="1324326"/>
        </a:xfrm>
        <a:custGeom>
          <a:avLst/>
          <a:gdLst/>
          <a:ahLst/>
          <a:cxnLst/>
          <a:rect l="0" t="0" r="0" b="0"/>
          <a:pathLst>
            <a:path>
              <a:moveTo>
                <a:pt x="0" y="1324326"/>
              </a:moveTo>
              <a:lnTo>
                <a:pt x="169606" y="1324326"/>
              </a:lnTo>
              <a:lnTo>
                <a:pt x="169606" y="0"/>
              </a:lnTo>
              <a:lnTo>
                <a:pt x="339212" y="0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1092364" y="2536594"/>
        <a:ext cx="68353" cy="68353"/>
      </dsp:txXfrm>
    </dsp:sp>
    <dsp:sp modelId="{3EFA0539-A56F-42AF-95D2-9294DE1D0230}">
      <dsp:nvSpPr>
        <dsp:cNvPr id="0" name=""/>
        <dsp:cNvSpPr/>
      </dsp:nvSpPr>
      <dsp:spPr>
        <a:xfrm>
          <a:off x="956935" y="777872"/>
          <a:ext cx="339212" cy="2455062"/>
        </a:xfrm>
        <a:custGeom>
          <a:avLst/>
          <a:gdLst/>
          <a:ahLst/>
          <a:cxnLst/>
          <a:rect l="0" t="0" r="0" b="0"/>
          <a:pathLst>
            <a:path>
              <a:moveTo>
                <a:pt x="0" y="2455062"/>
              </a:moveTo>
              <a:lnTo>
                <a:pt x="169606" y="2455062"/>
              </a:lnTo>
              <a:lnTo>
                <a:pt x="169606" y="0"/>
              </a:lnTo>
              <a:lnTo>
                <a:pt x="339212" y="0"/>
              </a:lnTo>
            </a:path>
          </a:pathLst>
        </a:custGeom>
        <a:noFill/>
        <a:ln w="15875" cap="flat" cmpd="sng" algn="ctr">
          <a:solidFill>
            <a:schemeClr val="accent1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1064581" y="1943443"/>
        <a:ext cx="123919" cy="123919"/>
      </dsp:txXfrm>
    </dsp:sp>
    <dsp:sp modelId="{2386CAAD-23F3-44A1-AAC8-1EF2837B6E09}">
      <dsp:nvSpPr>
        <dsp:cNvPr id="0" name=""/>
        <dsp:cNvSpPr/>
      </dsp:nvSpPr>
      <dsp:spPr>
        <a:xfrm rot="16200000">
          <a:off x="-2754467" y="2754467"/>
          <a:ext cx="6465869" cy="956935"/>
        </a:xfrm>
        <a:prstGeom prst="rect">
          <a:avLst/>
        </a:prstGeom>
        <a:solidFill>
          <a:schemeClr val="accent1">
            <a:shade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1" kern="1200" dirty="0"/>
            <a:t>ПЛАНИ ЗАХОДІВ В НАДЗВИЧАЙНИХ СИТУАЦІ</a:t>
          </a:r>
          <a:r>
            <a:rPr lang="ru-RU" sz="3200" b="1" kern="1200" dirty="0"/>
            <a:t>ЯХ</a:t>
          </a:r>
          <a:endParaRPr lang="ru-RU" sz="3200" kern="1200" dirty="0"/>
        </a:p>
      </dsp:txBody>
      <dsp:txXfrm>
        <a:off x="-2754467" y="2754467"/>
        <a:ext cx="6465869" cy="956935"/>
      </dsp:txXfrm>
    </dsp:sp>
    <dsp:sp modelId="{928A1C0D-A763-4E03-8083-88797A269737}">
      <dsp:nvSpPr>
        <dsp:cNvPr id="0" name=""/>
        <dsp:cNvSpPr/>
      </dsp:nvSpPr>
      <dsp:spPr>
        <a:xfrm>
          <a:off x="1296148" y="319414"/>
          <a:ext cx="6857549" cy="916915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посилення технічної надійності архівних об’єктів</a:t>
          </a:r>
          <a:endParaRPr lang="ru-RU" sz="2800" kern="1200" dirty="0"/>
        </a:p>
      </dsp:txBody>
      <dsp:txXfrm>
        <a:off x="1296148" y="319414"/>
        <a:ext cx="6857549" cy="916915"/>
      </dsp:txXfrm>
    </dsp:sp>
    <dsp:sp modelId="{C5BE506A-7D75-4D1A-A38D-A06746ACD1FF}">
      <dsp:nvSpPr>
        <dsp:cNvPr id="0" name=""/>
        <dsp:cNvSpPr/>
      </dsp:nvSpPr>
      <dsp:spPr>
        <a:xfrm>
          <a:off x="1296148" y="1399535"/>
          <a:ext cx="6818679" cy="101814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/>
            <a:t>забезпечення</a:t>
          </a:r>
          <a:r>
            <a:rPr lang="ru-RU" sz="2800" kern="1200" dirty="0"/>
            <a:t> </a:t>
          </a:r>
          <a:r>
            <a:rPr lang="ru-RU" sz="2800" kern="1200" dirty="0" err="1"/>
            <a:t>матеріальних</a:t>
          </a:r>
          <a:r>
            <a:rPr lang="ru-RU" sz="2800" kern="1200" dirty="0"/>
            <a:t> і </a:t>
          </a:r>
          <a:r>
            <a:rPr lang="ru-RU" sz="2800" kern="1200" dirty="0" err="1"/>
            <a:t>людських</a:t>
          </a:r>
          <a:r>
            <a:rPr lang="ru-RU" sz="2800" kern="1200" dirty="0"/>
            <a:t> </a:t>
          </a:r>
          <a:r>
            <a:rPr lang="ru-RU" sz="2800" kern="1200" dirty="0" err="1"/>
            <a:t>ресурсів</a:t>
          </a:r>
          <a:endParaRPr lang="ru-RU" sz="2800" kern="1200" dirty="0"/>
        </a:p>
      </dsp:txBody>
      <dsp:txXfrm>
        <a:off x="1296148" y="1399535"/>
        <a:ext cx="6818679" cy="1018146"/>
      </dsp:txXfrm>
    </dsp:sp>
    <dsp:sp modelId="{11DACFFC-8F68-4D97-B797-51AED7049DA3}">
      <dsp:nvSpPr>
        <dsp:cNvPr id="0" name=""/>
        <dsp:cNvSpPr/>
      </dsp:nvSpPr>
      <dsp:spPr>
        <a:xfrm>
          <a:off x="1296148" y="2551660"/>
          <a:ext cx="6813413" cy="72826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визначення складу, обсягу, маршрутів евакуації документів </a:t>
          </a:r>
          <a:endParaRPr lang="ru-RU" sz="2800" kern="1200" dirty="0"/>
        </a:p>
      </dsp:txBody>
      <dsp:txXfrm>
        <a:off x="1296148" y="2551660"/>
        <a:ext cx="6813413" cy="728269"/>
      </dsp:txXfrm>
    </dsp:sp>
    <dsp:sp modelId="{EBF1F45B-E525-4D35-9853-414881FAEDDC}">
      <dsp:nvSpPr>
        <dsp:cNvPr id="0" name=""/>
        <dsp:cNvSpPr/>
      </dsp:nvSpPr>
      <dsp:spPr>
        <a:xfrm>
          <a:off x="1296148" y="3456384"/>
          <a:ext cx="6822109" cy="1185706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/>
            <a:t>визначення</a:t>
          </a:r>
          <a:r>
            <a:rPr lang="ru-RU" sz="2800" kern="1200" dirty="0"/>
            <a:t> </a:t>
          </a:r>
          <a:r>
            <a:rPr lang="ru-RU" sz="2800" kern="1200" dirty="0" err="1"/>
            <a:t>кількості</a:t>
          </a:r>
          <a:r>
            <a:rPr lang="ru-RU" sz="2800" kern="1200" dirty="0"/>
            <a:t> та </a:t>
          </a:r>
          <a:r>
            <a:rPr lang="ru-RU" sz="2800" kern="1200" dirty="0" err="1"/>
            <a:t>видів</a:t>
          </a:r>
          <a:r>
            <a:rPr lang="ru-RU" sz="2800" kern="1200" dirty="0"/>
            <a:t> </a:t>
          </a:r>
          <a:r>
            <a:rPr lang="ru-RU" sz="2800" kern="1200" dirty="0" err="1"/>
            <a:t>обладнання</a:t>
          </a:r>
          <a:r>
            <a:rPr lang="ru-RU" sz="2800" kern="1200" dirty="0"/>
            <a:t>, </a:t>
          </a:r>
          <a:r>
            <a:rPr lang="ru-RU" sz="2800" kern="1200" dirty="0" err="1"/>
            <a:t>пакувальних</a:t>
          </a:r>
          <a:r>
            <a:rPr lang="ru-RU" sz="2800" kern="1200" dirty="0"/>
            <a:t> </a:t>
          </a:r>
          <a:r>
            <a:rPr lang="ru-RU" sz="2800" kern="1200" dirty="0" err="1"/>
            <a:t>засобів</a:t>
          </a:r>
          <a:r>
            <a:rPr lang="ru-RU" sz="2800" kern="1200" dirty="0"/>
            <a:t> </a:t>
          </a:r>
          <a:r>
            <a:rPr lang="uk-UA" sz="2800" kern="1200" dirty="0"/>
            <a:t>для евакуації </a:t>
          </a:r>
          <a:r>
            <a:rPr lang="ru-RU" sz="2800" kern="1200" dirty="0"/>
            <a:t> </a:t>
          </a:r>
        </a:p>
      </dsp:txBody>
      <dsp:txXfrm>
        <a:off x="1296148" y="3456384"/>
        <a:ext cx="6822109" cy="1185706"/>
      </dsp:txXfrm>
    </dsp:sp>
    <dsp:sp modelId="{646C725F-AA24-4908-8F68-590D1C846C40}">
      <dsp:nvSpPr>
        <dsp:cNvPr id="0" name=""/>
        <dsp:cNvSpPr/>
      </dsp:nvSpPr>
      <dsp:spPr>
        <a:xfrm>
          <a:off x="1296148" y="4824537"/>
          <a:ext cx="6822109" cy="1048739"/>
        </a:xfrm>
        <a:prstGeom prst="rect">
          <a:avLst/>
        </a:prstGeom>
        <a:solidFill>
          <a:schemeClr val="accent1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err="1"/>
            <a:t>вирішення</a:t>
          </a:r>
          <a:r>
            <a:rPr lang="ru-RU" sz="2800" kern="1200" dirty="0"/>
            <a:t> </a:t>
          </a:r>
          <a:r>
            <a:rPr lang="ru-RU" sz="2800" kern="1200" dirty="0" err="1"/>
            <a:t>питання</a:t>
          </a:r>
          <a:r>
            <a:rPr lang="ru-RU" sz="2800" kern="1200" dirty="0"/>
            <a:t> </a:t>
          </a:r>
          <a:r>
            <a:rPr lang="ru-RU" sz="2800" kern="1200" dirty="0" err="1"/>
            <a:t>щодо</a:t>
          </a:r>
          <a:r>
            <a:rPr lang="ru-RU" sz="2800" kern="1200" dirty="0"/>
            <a:t> </a:t>
          </a:r>
          <a:r>
            <a:rPr lang="ru-RU" sz="2800" kern="1200" dirty="0" err="1"/>
            <a:t>транспортування</a:t>
          </a:r>
          <a:r>
            <a:rPr lang="ru-RU" sz="2800" kern="1200" dirty="0"/>
            <a:t> та </a:t>
          </a:r>
          <a:r>
            <a:rPr lang="ru-RU" sz="2800" kern="1200" dirty="0" err="1"/>
            <a:t>місця</a:t>
          </a:r>
          <a:r>
            <a:rPr lang="ru-RU" sz="2800" kern="1200" dirty="0"/>
            <a:t> </a:t>
          </a:r>
          <a:r>
            <a:rPr lang="ru-RU" sz="2800" kern="1200" dirty="0" err="1"/>
            <a:t>евакуації</a:t>
          </a:r>
          <a:endParaRPr lang="ru-RU" sz="2800" kern="1200" dirty="0"/>
        </a:p>
      </dsp:txBody>
      <dsp:txXfrm>
        <a:off x="1296148" y="4824537"/>
        <a:ext cx="6822109" cy="104873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E8D22-40F3-4E92-A922-E848113AE9FB}">
      <dsp:nvSpPr>
        <dsp:cNvPr id="0" name=""/>
        <dsp:cNvSpPr/>
      </dsp:nvSpPr>
      <dsp:spPr>
        <a:xfrm>
          <a:off x="720079" y="24"/>
          <a:ext cx="7473296" cy="1967205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/>
            <a:t>Розміщення</a:t>
          </a:r>
          <a:r>
            <a:rPr lang="ru-RU" sz="3600" kern="1200" dirty="0"/>
            <a:t> справ з </a:t>
          </a:r>
          <a:r>
            <a:rPr lang="ru-RU" sz="3600" kern="1200" dirty="0" err="1"/>
            <a:t>урахуванням</a:t>
          </a:r>
          <a:r>
            <a:rPr lang="ru-RU" sz="3600" kern="1200" dirty="0"/>
            <a:t>:</a:t>
          </a:r>
        </a:p>
      </dsp:txBody>
      <dsp:txXfrm>
        <a:off x="1814518" y="288115"/>
        <a:ext cx="5284418" cy="1391023"/>
      </dsp:txXfrm>
    </dsp:sp>
    <dsp:sp modelId="{9CD0783D-11F2-40E9-8A1F-4147EDE71DF9}">
      <dsp:nvSpPr>
        <dsp:cNvPr id="0" name=""/>
        <dsp:cNvSpPr/>
      </dsp:nvSpPr>
      <dsp:spPr>
        <a:xfrm rot="6423542" flipH="1">
          <a:off x="1488454" y="1636489"/>
          <a:ext cx="651335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7969B0-4F7B-45C8-BDE2-AB7378415820}">
      <dsp:nvSpPr>
        <dsp:cNvPr id="0" name=""/>
        <dsp:cNvSpPr/>
      </dsp:nvSpPr>
      <dsp:spPr>
        <a:xfrm>
          <a:off x="288027" y="2304254"/>
          <a:ext cx="3600401" cy="155656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>
              <a:latin typeface="Arial Narrow" pitchFamily="34" charset="0"/>
              <a:cs typeface="Arial" pitchFamily="34" charset="0"/>
            </a:rPr>
            <a:t>створення оптимальних умов зберігання</a:t>
          </a:r>
          <a:endParaRPr lang="ru-RU" sz="3600" kern="1200" dirty="0">
            <a:latin typeface="Arial Narrow" pitchFamily="34" charset="0"/>
            <a:cs typeface="Arial" pitchFamily="34" charset="0"/>
          </a:endParaRPr>
        </a:p>
      </dsp:txBody>
      <dsp:txXfrm>
        <a:off x="333617" y="2349844"/>
        <a:ext cx="3509221" cy="1465380"/>
      </dsp:txXfrm>
    </dsp:sp>
    <dsp:sp modelId="{A6DDD362-25A7-4A30-B548-02510CE1AA03}">
      <dsp:nvSpPr>
        <dsp:cNvPr id="0" name=""/>
        <dsp:cNvSpPr/>
      </dsp:nvSpPr>
      <dsp:spPr>
        <a:xfrm rot="14997406">
          <a:off x="7005868" y="1632096"/>
          <a:ext cx="775694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6E326C-FE20-4240-9743-63F2822BC907}">
      <dsp:nvSpPr>
        <dsp:cNvPr id="0" name=""/>
        <dsp:cNvSpPr/>
      </dsp:nvSpPr>
      <dsp:spPr>
        <a:xfrm>
          <a:off x="5040561" y="2304246"/>
          <a:ext cx="3504533" cy="152457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>
              <a:latin typeface="Arial Narrow" pitchFamily="34" charset="0"/>
              <a:cs typeface="Angsana New" pitchFamily="18" charset="-34"/>
            </a:rPr>
            <a:t>щорічного руху справ</a:t>
          </a:r>
          <a:endParaRPr lang="ru-RU" sz="3600" kern="1200" dirty="0">
            <a:latin typeface="Arial Narrow" pitchFamily="34" charset="0"/>
            <a:cs typeface="Angsana New" pitchFamily="18" charset="-34"/>
          </a:endParaRPr>
        </a:p>
      </dsp:txBody>
      <dsp:txXfrm>
        <a:off x="5085214" y="2348899"/>
        <a:ext cx="3415227" cy="1435270"/>
      </dsp:txXfrm>
    </dsp:sp>
    <dsp:sp modelId="{1660E6E6-C5ED-468D-B0F9-C4A633E8784E}">
      <dsp:nvSpPr>
        <dsp:cNvPr id="0" name=""/>
        <dsp:cNvSpPr/>
      </dsp:nvSpPr>
      <dsp:spPr>
        <a:xfrm rot="16200000">
          <a:off x="3392833" y="2659716"/>
          <a:ext cx="2156348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D61B0C-9C3B-4861-9816-B132C17EDE39}">
      <dsp:nvSpPr>
        <dsp:cNvPr id="0" name=""/>
        <dsp:cNvSpPr/>
      </dsp:nvSpPr>
      <dsp:spPr>
        <a:xfrm>
          <a:off x="1584191" y="4104460"/>
          <a:ext cx="5633782" cy="106937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>
              <a:latin typeface="Arial Narrow" pitchFamily="34" charset="0"/>
              <a:cs typeface="Angsana New" pitchFamily="18" charset="-34"/>
            </a:rPr>
            <a:t>оперативного використання документів</a:t>
          </a:r>
          <a:endParaRPr lang="ru-RU" sz="3600" kern="1200" dirty="0">
            <a:latin typeface="Arial Narrow" pitchFamily="34" charset="0"/>
            <a:cs typeface="Angsana New" pitchFamily="18" charset="-34"/>
          </a:endParaRPr>
        </a:p>
      </dsp:txBody>
      <dsp:txXfrm>
        <a:off x="1615512" y="4135781"/>
        <a:ext cx="5571140" cy="1006735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F4666C-4B36-4979-AABA-D26A336C7F65}">
      <dsp:nvSpPr>
        <dsp:cNvPr id="0" name=""/>
        <dsp:cNvSpPr/>
      </dsp:nvSpPr>
      <dsp:spPr>
        <a:xfrm>
          <a:off x="2671659" y="2070160"/>
          <a:ext cx="4512617" cy="1898197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/>
            <a:t>ОКРЕМО РОЗМІЩУЮТЬСЯ ДОКУМЕНТИ</a:t>
          </a:r>
          <a:endParaRPr lang="ru-RU" sz="2400" b="1" kern="1200" dirty="0">
            <a:latin typeface="Arial Narrow" panose="020B0606020202030204" pitchFamily="34" charset="0"/>
            <a:cs typeface="Arial" panose="020B0604020202020204" pitchFamily="34" charset="0"/>
          </a:endParaRPr>
        </a:p>
      </dsp:txBody>
      <dsp:txXfrm>
        <a:off x="3332516" y="2348145"/>
        <a:ext cx="3190903" cy="1342227"/>
      </dsp:txXfrm>
    </dsp:sp>
    <dsp:sp modelId="{E4DF4800-4673-4C12-985C-0F2A0FB16475}">
      <dsp:nvSpPr>
        <dsp:cNvPr id="0" name=""/>
        <dsp:cNvSpPr/>
      </dsp:nvSpPr>
      <dsp:spPr>
        <a:xfrm rot="5400000">
          <a:off x="4460998" y="1282853"/>
          <a:ext cx="958831" cy="697165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78953D6-6417-4195-8B8D-B32D362505E6}">
      <dsp:nvSpPr>
        <dsp:cNvPr id="0" name=""/>
        <dsp:cNvSpPr/>
      </dsp:nvSpPr>
      <dsp:spPr>
        <a:xfrm>
          <a:off x="3079830" y="0"/>
          <a:ext cx="2990834" cy="109055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/>
            <a:t> З РІЗНИМИ</a:t>
          </a:r>
          <a:r>
            <a:rPr lang="uk-UA" sz="2400" kern="1200" dirty="0"/>
            <a:t> СТРОКАМИ ЗБЕРІГАННЯ</a:t>
          </a:r>
          <a:endParaRPr lang="ru-RU" sz="2400" b="1" kern="1200" noProof="0" dirty="0">
            <a:latin typeface="Arial Narrow" panose="020B0606020202030204" pitchFamily="34" charset="0"/>
          </a:endParaRPr>
        </a:p>
      </dsp:txBody>
      <dsp:txXfrm>
        <a:off x="3111771" y="31941"/>
        <a:ext cx="2926952" cy="1026670"/>
      </dsp:txXfrm>
    </dsp:sp>
    <dsp:sp modelId="{0B286886-D3C9-46BE-8929-39F178BEAD8B}">
      <dsp:nvSpPr>
        <dsp:cNvPr id="0" name=""/>
        <dsp:cNvSpPr/>
      </dsp:nvSpPr>
      <dsp:spPr>
        <a:xfrm rot="18803607">
          <a:off x="2454111" y="3152055"/>
          <a:ext cx="942290" cy="697165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B3B41F-7C33-430E-9DB1-24EEF25195CB}">
      <dsp:nvSpPr>
        <dsp:cNvPr id="0" name=""/>
        <dsp:cNvSpPr/>
      </dsp:nvSpPr>
      <dsp:spPr>
        <a:xfrm>
          <a:off x="559564" y="3888433"/>
          <a:ext cx="2684377" cy="1043689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СТРУКТУРНИХ ПІДРОЗДІЛІВ</a:t>
          </a:r>
          <a:endParaRPr lang="ru-RU" sz="2400" b="1" kern="1200" noProof="0" dirty="0">
            <a:latin typeface="Arial Narrow" panose="020B0606020202030204" pitchFamily="34" charset="0"/>
          </a:endParaRPr>
        </a:p>
      </dsp:txBody>
      <dsp:txXfrm>
        <a:off x="590133" y="3919002"/>
        <a:ext cx="2623239" cy="982551"/>
      </dsp:txXfrm>
    </dsp:sp>
    <dsp:sp modelId="{E69F583F-8892-4E8C-A819-9EF07121ADFE}">
      <dsp:nvSpPr>
        <dsp:cNvPr id="0" name=""/>
        <dsp:cNvSpPr/>
      </dsp:nvSpPr>
      <dsp:spPr>
        <a:xfrm rot="8840500">
          <a:off x="6447568" y="2133049"/>
          <a:ext cx="674864" cy="697165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C7C6C0-F259-4FCB-ADA2-42B995EE509B}">
      <dsp:nvSpPr>
        <dsp:cNvPr id="0" name=""/>
        <dsp:cNvSpPr/>
      </dsp:nvSpPr>
      <dsp:spPr>
        <a:xfrm>
          <a:off x="6032156" y="1008111"/>
          <a:ext cx="2740320" cy="1107703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ЛІКВІДОВАНИХ ПІДВІДОМЧИХ УСТАНОВ</a:t>
          </a:r>
          <a:endParaRPr lang="ru-RU" sz="2400" b="1" kern="1200" noProof="0" dirty="0">
            <a:latin typeface="Arial Narrow" panose="020B0606020202030204" pitchFamily="34" charset="0"/>
          </a:endParaRPr>
        </a:p>
      </dsp:txBody>
      <dsp:txXfrm>
        <a:off x="6064600" y="1040555"/>
        <a:ext cx="2675432" cy="1042815"/>
      </dsp:txXfrm>
    </dsp:sp>
    <dsp:sp modelId="{39179112-85E8-4E60-9A32-01152C477E59}">
      <dsp:nvSpPr>
        <dsp:cNvPr id="0" name=""/>
        <dsp:cNvSpPr/>
      </dsp:nvSpPr>
      <dsp:spPr>
        <a:xfrm rot="13385063">
          <a:off x="6439358" y="3179288"/>
          <a:ext cx="991271" cy="697165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62F195E-8E62-4673-AAE7-8854A18B25B8}">
      <dsp:nvSpPr>
        <dsp:cNvPr id="0" name=""/>
        <dsp:cNvSpPr/>
      </dsp:nvSpPr>
      <dsp:spPr>
        <a:xfrm>
          <a:off x="6536209" y="3888433"/>
          <a:ext cx="2118570" cy="101492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У СТАНІ РОЗСИПУ</a:t>
          </a:r>
          <a:endParaRPr lang="ru-RU" sz="2400" b="1" kern="1200" noProof="0" dirty="0">
            <a:latin typeface="Arial Narrow" panose="020B0606020202030204" pitchFamily="34" charset="0"/>
          </a:endParaRPr>
        </a:p>
      </dsp:txBody>
      <dsp:txXfrm>
        <a:off x="6565935" y="3918159"/>
        <a:ext cx="2059118" cy="955470"/>
      </dsp:txXfrm>
    </dsp:sp>
    <dsp:sp modelId="{43335F25-283B-41A4-B172-B0E7E461497D}">
      <dsp:nvSpPr>
        <dsp:cNvPr id="0" name=""/>
        <dsp:cNvSpPr/>
      </dsp:nvSpPr>
      <dsp:spPr>
        <a:xfrm rot="2478436">
          <a:off x="3197668" y="1607340"/>
          <a:ext cx="723819" cy="697165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A00265-E374-42EE-9F4D-D64E2B80DBFD}">
      <dsp:nvSpPr>
        <dsp:cNvPr id="0" name=""/>
        <dsp:cNvSpPr/>
      </dsp:nvSpPr>
      <dsp:spPr>
        <a:xfrm>
          <a:off x="343520" y="1080124"/>
          <a:ext cx="2796039" cy="1349909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З РІЗНИМИ МАТЕРІАЛЬНИМИ НОСІЯМИ ІНФОРМАЦІЇ</a:t>
          </a:r>
          <a:endParaRPr lang="ru-RU" sz="2400" b="1" kern="1200" noProof="0" dirty="0">
            <a:latin typeface="Arial Narrow" panose="020B0606020202030204" pitchFamily="34" charset="0"/>
          </a:endParaRPr>
        </a:p>
      </dsp:txBody>
      <dsp:txXfrm>
        <a:off x="383057" y="1119661"/>
        <a:ext cx="2716965" cy="1270835"/>
      </dsp:txXfrm>
    </dsp:sp>
    <dsp:sp modelId="{FA27C6C9-6900-4540-9B96-FDD1EE1121C7}">
      <dsp:nvSpPr>
        <dsp:cNvPr id="0" name=""/>
        <dsp:cNvSpPr/>
      </dsp:nvSpPr>
      <dsp:spPr>
        <a:xfrm rot="16200000">
          <a:off x="4868665" y="3602489"/>
          <a:ext cx="326089" cy="697165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A9F5DA-11F7-4D22-83E0-A819B204661C}">
      <dsp:nvSpPr>
        <dsp:cNvPr id="0" name=""/>
        <dsp:cNvSpPr/>
      </dsp:nvSpPr>
      <dsp:spPr>
        <a:xfrm>
          <a:off x="3799905" y="4176464"/>
          <a:ext cx="2602545" cy="1059278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38100" dir="4800000" sx="98000" sy="98000" rotWithShape="0">
            <a:srgbClr val="000000">
              <a:alpha val="32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УРАЖЕНІ ТА ПОШКОДЖЕНІ</a:t>
          </a:r>
          <a:endParaRPr lang="ru-RU" sz="2400" b="1" kern="1200" noProof="0" dirty="0">
            <a:latin typeface="Arial Narrow" panose="020B0606020202030204" pitchFamily="34" charset="0"/>
          </a:endParaRPr>
        </a:p>
      </dsp:txBody>
      <dsp:txXfrm>
        <a:off x="3830930" y="4207489"/>
        <a:ext cx="2540495" cy="99722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56D781-4E0E-4C3F-8EE4-553AAC26CC28}">
      <dsp:nvSpPr>
        <dsp:cNvPr id="0" name=""/>
        <dsp:cNvSpPr/>
      </dsp:nvSpPr>
      <dsp:spPr>
        <a:xfrm>
          <a:off x="0" y="132085"/>
          <a:ext cx="8083722" cy="116010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500" kern="1200" dirty="0"/>
            <a:t>на </a:t>
          </a:r>
          <a:r>
            <a:rPr lang="ru-RU" sz="2500" kern="1200" dirty="0" err="1"/>
            <a:t>стелажах</a:t>
          </a:r>
          <a:r>
            <a:rPr lang="ru-RU" sz="2500" kern="1200" dirty="0"/>
            <a:t>, у </a:t>
          </a:r>
          <a:r>
            <a:rPr lang="ru-RU" sz="2500" kern="1200" dirty="0" err="1"/>
            <a:t>шафах</a:t>
          </a:r>
          <a:r>
            <a:rPr lang="ru-RU" sz="2500" kern="1200" dirty="0"/>
            <a:t> з </a:t>
          </a:r>
          <a:r>
            <a:rPr lang="ru-RU" sz="2500" kern="1200" dirty="0" err="1"/>
            <a:t>використанням</a:t>
          </a:r>
          <a:r>
            <a:rPr lang="ru-RU" sz="2500" kern="1200" dirty="0"/>
            <a:t> </a:t>
          </a:r>
          <a:r>
            <a:rPr lang="ru-RU" sz="2500" kern="1200" dirty="0" err="1"/>
            <a:t>первинних</a:t>
          </a:r>
          <a:r>
            <a:rPr lang="ru-RU" sz="2500" kern="1200" dirty="0"/>
            <a:t> </a:t>
          </a:r>
          <a:r>
            <a:rPr lang="ru-RU" sz="2500" kern="1200" dirty="0" err="1"/>
            <a:t>засобів</a:t>
          </a:r>
          <a:r>
            <a:rPr lang="ru-RU" sz="2500" kern="1200" dirty="0"/>
            <a:t> </a:t>
          </a:r>
          <a:r>
            <a:rPr lang="ru-RU" sz="2500" kern="1200" dirty="0" err="1"/>
            <a:t>зберігання</a:t>
          </a:r>
          <a:r>
            <a:rPr lang="ru-RU" sz="2500" kern="1200" dirty="0"/>
            <a:t> </a:t>
          </a:r>
          <a:endParaRPr lang="ru-RU" sz="2500" b="1" kern="1200" dirty="0">
            <a:latin typeface="Arial Narrow" pitchFamily="34" charset="0"/>
          </a:endParaRPr>
        </a:p>
      </dsp:txBody>
      <dsp:txXfrm>
        <a:off x="56632" y="188717"/>
        <a:ext cx="7970458" cy="1046838"/>
      </dsp:txXfrm>
    </dsp:sp>
    <dsp:sp modelId="{98F83565-FE17-4212-BE75-C7F3F4E66FD2}">
      <dsp:nvSpPr>
        <dsp:cNvPr id="0" name=""/>
        <dsp:cNvSpPr/>
      </dsp:nvSpPr>
      <dsp:spPr>
        <a:xfrm>
          <a:off x="0" y="1505834"/>
          <a:ext cx="8090269" cy="80066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err="1"/>
            <a:t>постійного</a:t>
          </a:r>
          <a:r>
            <a:rPr lang="ru-RU" sz="2500" kern="1200" dirty="0"/>
            <a:t> </a:t>
          </a:r>
          <a:r>
            <a:rPr lang="ru-RU" sz="2500" kern="1200" dirty="0" err="1"/>
            <a:t>зберігання</a:t>
          </a:r>
          <a:r>
            <a:rPr lang="ru-RU" sz="2500" kern="1200" dirty="0"/>
            <a:t>  - </a:t>
          </a:r>
          <a:r>
            <a:rPr lang="ru-RU" sz="2500" kern="1200" dirty="0" err="1"/>
            <a:t>картонні</a:t>
          </a:r>
          <a:r>
            <a:rPr lang="ru-RU" sz="2500" kern="1200" dirty="0"/>
            <a:t> коробки, </a:t>
          </a:r>
          <a:r>
            <a:rPr lang="ru-RU" sz="2500" kern="1200" dirty="0" err="1"/>
            <a:t>футляри</a:t>
          </a:r>
          <a:endParaRPr lang="ru-RU" sz="2500" b="1" kern="1200" dirty="0">
            <a:latin typeface="Arial Narrow" pitchFamily="34" charset="0"/>
          </a:endParaRPr>
        </a:p>
      </dsp:txBody>
      <dsp:txXfrm>
        <a:off x="39085" y="1544919"/>
        <a:ext cx="8012099" cy="722494"/>
      </dsp:txXfrm>
    </dsp:sp>
    <dsp:sp modelId="{4DF3F2F2-713F-4AAB-B993-70A1EFBE49D2}">
      <dsp:nvSpPr>
        <dsp:cNvPr id="0" name=""/>
        <dsp:cNvSpPr/>
      </dsp:nvSpPr>
      <dsp:spPr>
        <a:xfrm>
          <a:off x="0" y="2479930"/>
          <a:ext cx="8083722" cy="110851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err="1"/>
            <a:t>тривалого</a:t>
          </a:r>
          <a:r>
            <a:rPr lang="ru-RU" sz="2500" kern="1200" dirty="0"/>
            <a:t> (</a:t>
          </a:r>
          <a:r>
            <a:rPr lang="ru-RU" sz="2500" kern="1200" dirty="0" err="1"/>
            <a:t>понад</a:t>
          </a:r>
          <a:r>
            <a:rPr lang="ru-RU" sz="2500" kern="1200" dirty="0"/>
            <a:t> 10 </a:t>
          </a:r>
          <a:r>
            <a:rPr lang="ru-RU" sz="2500" kern="1200" dirty="0" err="1"/>
            <a:t>років</a:t>
          </a:r>
          <a:r>
            <a:rPr lang="ru-RU" sz="2500" kern="1200" dirty="0"/>
            <a:t>) </a:t>
          </a:r>
          <a:r>
            <a:rPr lang="ru-RU" sz="2500" kern="1200" dirty="0" err="1"/>
            <a:t>зберігання</a:t>
          </a:r>
          <a:r>
            <a:rPr lang="ru-RU" sz="2500" kern="1200" dirty="0"/>
            <a:t> – </a:t>
          </a:r>
          <a:r>
            <a:rPr lang="ru-RU" sz="2500" kern="1200" dirty="0" err="1"/>
            <a:t>можуть</a:t>
          </a:r>
          <a:r>
            <a:rPr lang="ru-RU" sz="2500" kern="1200" dirty="0"/>
            <a:t> </a:t>
          </a:r>
          <a:r>
            <a:rPr lang="ru-RU" sz="2500" kern="1200" dirty="0" err="1"/>
            <a:t>зберігатися</a:t>
          </a:r>
          <a:r>
            <a:rPr lang="ru-RU" sz="2500" kern="1200" dirty="0"/>
            <a:t> у </a:t>
          </a:r>
          <a:r>
            <a:rPr lang="ru-RU" sz="2500" kern="1200" dirty="0" err="1"/>
            <a:t>в’язках</a:t>
          </a:r>
          <a:r>
            <a:rPr lang="ru-RU" sz="2500" kern="1200" dirty="0"/>
            <a:t> з </a:t>
          </a:r>
          <a:r>
            <a:rPr lang="ru-RU" sz="2500" kern="1200" dirty="0" err="1"/>
            <a:t>картонними</a:t>
          </a:r>
          <a:r>
            <a:rPr lang="ru-RU" sz="2500" kern="1200" dirty="0"/>
            <a:t> прокладками</a:t>
          </a:r>
          <a:endParaRPr lang="ru-RU" sz="2500" b="1" kern="1200" dirty="0">
            <a:latin typeface="Arial Narrow" pitchFamily="34" charset="0"/>
          </a:endParaRPr>
        </a:p>
      </dsp:txBody>
      <dsp:txXfrm>
        <a:off x="54113" y="2534043"/>
        <a:ext cx="7975496" cy="1000288"/>
      </dsp:txXfrm>
    </dsp:sp>
    <dsp:sp modelId="{AF2905F8-E3C0-44BB-BE03-77EA18F51C89}">
      <dsp:nvSpPr>
        <dsp:cNvPr id="0" name=""/>
        <dsp:cNvSpPr/>
      </dsp:nvSpPr>
      <dsp:spPr>
        <a:xfrm>
          <a:off x="0" y="3826623"/>
          <a:ext cx="8083722" cy="8040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err="1"/>
            <a:t>тимчасового</a:t>
          </a:r>
          <a:r>
            <a:rPr lang="ru-RU" sz="2500" kern="1200" dirty="0"/>
            <a:t> </a:t>
          </a:r>
          <a:r>
            <a:rPr lang="ru-RU" sz="2500" kern="1200" dirty="0" err="1"/>
            <a:t>зберігання</a:t>
          </a:r>
          <a:r>
            <a:rPr lang="ru-RU" sz="2500" kern="1200" dirty="0"/>
            <a:t> - </a:t>
          </a:r>
          <a:r>
            <a:rPr lang="ru-RU" sz="2500" kern="1200" dirty="0" err="1"/>
            <a:t>дозволяється</a:t>
          </a:r>
          <a:r>
            <a:rPr lang="ru-RU" sz="2500" kern="1200" dirty="0"/>
            <a:t> </a:t>
          </a:r>
          <a:r>
            <a:rPr lang="ru-RU" sz="2500" kern="1200" dirty="0" err="1"/>
            <a:t>розміщувати</a:t>
          </a:r>
          <a:r>
            <a:rPr lang="ru-RU" sz="2500" kern="1200" dirty="0"/>
            <a:t> без </a:t>
          </a:r>
          <a:r>
            <a:rPr lang="ru-RU" sz="2500" kern="1200" dirty="0" err="1"/>
            <a:t>картонажів</a:t>
          </a:r>
          <a:r>
            <a:rPr lang="ru-RU" sz="2500" kern="1200" dirty="0"/>
            <a:t> </a:t>
          </a:r>
          <a:r>
            <a:rPr lang="ru-RU" sz="2500" kern="1200" dirty="0" err="1"/>
            <a:t>або</a:t>
          </a:r>
          <a:r>
            <a:rPr lang="ru-RU" sz="2500" kern="1200" dirty="0"/>
            <a:t> </a:t>
          </a:r>
          <a:r>
            <a:rPr lang="ru-RU" sz="2500" kern="1200" dirty="0" err="1"/>
            <a:t>в’язок</a:t>
          </a:r>
          <a:endParaRPr lang="ru-RU" sz="2500" b="1" kern="1200" dirty="0">
            <a:latin typeface="Arial Narrow" pitchFamily="34" charset="0"/>
          </a:endParaRPr>
        </a:p>
      </dsp:txBody>
      <dsp:txXfrm>
        <a:off x="39253" y="3865876"/>
        <a:ext cx="8005216" cy="72559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E8D22-40F3-4E92-A922-E848113AE9FB}">
      <dsp:nvSpPr>
        <dsp:cNvPr id="0" name=""/>
        <dsp:cNvSpPr/>
      </dsp:nvSpPr>
      <dsp:spPr>
        <a:xfrm>
          <a:off x="2616401" y="577604"/>
          <a:ext cx="3723143" cy="815049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/>
            <a:t>Ярлик</a:t>
          </a:r>
          <a:r>
            <a:rPr lang="ru-RU" sz="3600" kern="1200" dirty="0"/>
            <a:t>:</a:t>
          </a:r>
        </a:p>
      </dsp:txBody>
      <dsp:txXfrm>
        <a:off x="3161643" y="696965"/>
        <a:ext cx="2632659" cy="576327"/>
      </dsp:txXfrm>
    </dsp:sp>
    <dsp:sp modelId="{9CD0783D-11F2-40E9-8A1F-4147EDE71DF9}">
      <dsp:nvSpPr>
        <dsp:cNvPr id="0" name=""/>
        <dsp:cNvSpPr/>
      </dsp:nvSpPr>
      <dsp:spPr>
        <a:xfrm rot="6627650" flipH="1">
          <a:off x="2236664" y="1478158"/>
          <a:ext cx="1051208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7969B0-4F7B-45C8-BDE2-AB7378415820}">
      <dsp:nvSpPr>
        <dsp:cNvPr id="0" name=""/>
        <dsp:cNvSpPr/>
      </dsp:nvSpPr>
      <dsp:spPr>
        <a:xfrm>
          <a:off x="288027" y="2376267"/>
          <a:ext cx="3600401" cy="1988612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>
              <a:latin typeface="Arial Narrow" pitchFamily="34" charset="0"/>
              <a:cs typeface="Arial" pitchFamily="34" charset="0"/>
            </a:rPr>
            <a:t>назва</a:t>
          </a:r>
          <a:r>
            <a:rPr lang="ru-RU" sz="3600" kern="1200" dirty="0">
              <a:latin typeface="Arial Narrow" pitchFamily="34" charset="0"/>
              <a:cs typeface="Arial" pitchFamily="34" charset="0"/>
            </a:rPr>
            <a:t> фондоутворювача і структурного </a:t>
          </a:r>
          <a:r>
            <a:rPr lang="ru-RU" sz="3600" kern="1200" dirty="0" err="1">
              <a:latin typeface="Arial Narrow" pitchFamily="34" charset="0"/>
              <a:cs typeface="Arial" pitchFamily="34" charset="0"/>
            </a:rPr>
            <a:t>підрозділу</a:t>
          </a:r>
          <a:endParaRPr lang="ru-RU" sz="3600" kern="1200" dirty="0">
            <a:latin typeface="Arial Narrow" pitchFamily="34" charset="0"/>
            <a:cs typeface="Arial" pitchFamily="34" charset="0"/>
          </a:endParaRPr>
        </a:p>
      </dsp:txBody>
      <dsp:txXfrm>
        <a:off x="346271" y="2434511"/>
        <a:ext cx="3483913" cy="1872124"/>
      </dsp:txXfrm>
    </dsp:sp>
    <dsp:sp modelId="{A6DDD362-25A7-4A30-B548-02510CE1AA03}">
      <dsp:nvSpPr>
        <dsp:cNvPr id="0" name=""/>
        <dsp:cNvSpPr/>
      </dsp:nvSpPr>
      <dsp:spPr>
        <a:xfrm rot="14884885">
          <a:off x="5808613" y="1486835"/>
          <a:ext cx="1248208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6E326C-FE20-4240-9743-63F2822BC907}">
      <dsp:nvSpPr>
        <dsp:cNvPr id="0" name=""/>
        <dsp:cNvSpPr/>
      </dsp:nvSpPr>
      <dsp:spPr>
        <a:xfrm>
          <a:off x="5040561" y="2592285"/>
          <a:ext cx="3504533" cy="152457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крайні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 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дати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 та 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номери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 справ</a:t>
          </a:r>
        </a:p>
      </dsp:txBody>
      <dsp:txXfrm>
        <a:off x="5085214" y="2636938"/>
        <a:ext cx="3415227" cy="1435270"/>
      </dsp:txXfrm>
    </dsp:sp>
    <dsp:sp modelId="{1660E6E6-C5ED-468D-B0F9-C4A633E8784E}">
      <dsp:nvSpPr>
        <dsp:cNvPr id="0" name=""/>
        <dsp:cNvSpPr/>
      </dsp:nvSpPr>
      <dsp:spPr>
        <a:xfrm rot="16200000">
          <a:off x="3076472" y="2520355"/>
          <a:ext cx="2849049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D61B0C-9C3B-4861-9816-B132C17EDE39}">
      <dsp:nvSpPr>
        <dsp:cNvPr id="0" name=""/>
        <dsp:cNvSpPr/>
      </dsp:nvSpPr>
      <dsp:spPr>
        <a:xfrm>
          <a:off x="1875046" y="4464500"/>
          <a:ext cx="5633782" cy="802815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>
              <a:latin typeface="Arial Narrow" pitchFamily="34" charset="0"/>
              <a:cs typeface="Angsana New" pitchFamily="18" charset="-34"/>
            </a:rPr>
            <a:t>номер фонду та опису</a:t>
          </a:r>
          <a:endParaRPr lang="ru-RU" sz="3600" kern="1200" dirty="0">
            <a:latin typeface="Arial Narrow" pitchFamily="34" charset="0"/>
            <a:cs typeface="Angsana New" pitchFamily="18" charset="-34"/>
          </a:endParaRPr>
        </a:p>
      </dsp:txBody>
      <dsp:txXfrm>
        <a:off x="1898560" y="4488014"/>
        <a:ext cx="5586754" cy="755787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012D945-2533-4152-B0E9-254130F41988}">
      <dsp:nvSpPr>
        <dsp:cNvPr id="0" name=""/>
        <dsp:cNvSpPr/>
      </dsp:nvSpPr>
      <dsp:spPr>
        <a:xfrm>
          <a:off x="2628604" y="2087886"/>
          <a:ext cx="2922746" cy="11709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b="1" kern="1200" dirty="0"/>
            <a:t>МЕТА ПЕРЕВІРЯННЯ НАЯВНОСТІ</a:t>
          </a:r>
        </a:p>
      </dsp:txBody>
      <dsp:txXfrm>
        <a:off x="2685764" y="2145046"/>
        <a:ext cx="2808426" cy="1056607"/>
      </dsp:txXfrm>
    </dsp:sp>
    <dsp:sp modelId="{2CC61088-0DFD-4680-9C6F-65F711E65E1E}">
      <dsp:nvSpPr>
        <dsp:cNvPr id="0" name=""/>
        <dsp:cNvSpPr/>
      </dsp:nvSpPr>
      <dsp:spPr>
        <a:xfrm rot="16200000">
          <a:off x="3583608" y="1581516"/>
          <a:ext cx="101274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12740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E658B9-15CD-4455-959E-B62E8FD4CA37}">
      <dsp:nvSpPr>
        <dsp:cNvPr id="0" name=""/>
        <dsp:cNvSpPr/>
      </dsp:nvSpPr>
      <dsp:spPr>
        <a:xfrm>
          <a:off x="2818220" y="459"/>
          <a:ext cx="2543514" cy="10746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800" b="1" kern="1200" dirty="0"/>
            <a:t>ВСТАНОВЛЕННЯ ФАКТИЧНОЇ НАЯВНОСТІ СПРАВ</a:t>
          </a:r>
        </a:p>
      </dsp:txBody>
      <dsp:txXfrm>
        <a:off x="2870682" y="52921"/>
        <a:ext cx="2438590" cy="969762"/>
      </dsp:txXfrm>
    </dsp:sp>
    <dsp:sp modelId="{8464B301-8C4E-441D-A323-E373B0DA7DE3}">
      <dsp:nvSpPr>
        <dsp:cNvPr id="0" name=""/>
        <dsp:cNvSpPr/>
      </dsp:nvSpPr>
      <dsp:spPr>
        <a:xfrm rot="19847970">
          <a:off x="5110485" y="1984097"/>
          <a:ext cx="42547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425478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EE8E249-DA29-4158-A173-148F986192AF}">
      <dsp:nvSpPr>
        <dsp:cNvPr id="0" name=""/>
        <dsp:cNvSpPr/>
      </dsp:nvSpPr>
      <dsp:spPr>
        <a:xfrm>
          <a:off x="5508928" y="378489"/>
          <a:ext cx="2658828" cy="15176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/>
            <a:t>ВИЯВЛЕННЯ ВІДСУТНІХ ДОКУМЕНТІВ ТА ЇХ РОЗШУК</a:t>
          </a:r>
          <a:endParaRPr lang="uk-UA" sz="1800" b="1" kern="1200" dirty="0"/>
        </a:p>
      </dsp:txBody>
      <dsp:txXfrm>
        <a:off x="5583013" y="452574"/>
        <a:ext cx="2510658" cy="1369470"/>
      </dsp:txXfrm>
    </dsp:sp>
    <dsp:sp modelId="{FD11E48F-5825-4291-B70B-68D46E54666E}">
      <dsp:nvSpPr>
        <dsp:cNvPr id="0" name=""/>
        <dsp:cNvSpPr/>
      </dsp:nvSpPr>
      <dsp:spPr>
        <a:xfrm rot="1218312">
          <a:off x="5542172" y="3265340"/>
          <a:ext cx="295435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95435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A79D258-25EC-4429-8668-8F642C8D2E19}">
      <dsp:nvSpPr>
        <dsp:cNvPr id="0" name=""/>
        <dsp:cNvSpPr/>
      </dsp:nvSpPr>
      <dsp:spPr>
        <a:xfrm>
          <a:off x="5828428" y="2832190"/>
          <a:ext cx="2232231" cy="17947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/>
            <a:t>ВИЯВЛЕННЯ ТА УСУНЕННЯ НЕДОЛІКІВ В ОБЛІКУ ДОКУМЕНТІВ</a:t>
          </a:r>
          <a:endParaRPr lang="uk-UA" sz="1800" b="1" kern="1200" dirty="0"/>
        </a:p>
      </dsp:txBody>
      <dsp:txXfrm>
        <a:off x="5916042" y="2919804"/>
        <a:ext cx="2057003" cy="1619552"/>
      </dsp:txXfrm>
    </dsp:sp>
    <dsp:sp modelId="{FE11A613-F4C7-4BD1-80D5-4F4DDDE7B8BC}">
      <dsp:nvSpPr>
        <dsp:cNvPr id="0" name=""/>
        <dsp:cNvSpPr/>
      </dsp:nvSpPr>
      <dsp:spPr>
        <a:xfrm rot="5400000">
          <a:off x="3583608" y="3765183"/>
          <a:ext cx="101274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012740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29A048-A794-4A5B-910F-1217B913CAD3}">
      <dsp:nvSpPr>
        <dsp:cNvPr id="0" name=""/>
        <dsp:cNvSpPr/>
      </dsp:nvSpPr>
      <dsp:spPr>
        <a:xfrm>
          <a:off x="2818220" y="4271553"/>
          <a:ext cx="2543514" cy="10746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/>
            <a:t>ВНЕСЕННЯ ЗМІН ДО ОБЛІКОВИХ ДОКУМЕНТІВ</a:t>
          </a:r>
          <a:endParaRPr lang="uk-UA" sz="1800" b="1" kern="1200" dirty="0"/>
        </a:p>
      </dsp:txBody>
      <dsp:txXfrm>
        <a:off x="2870682" y="4324015"/>
        <a:ext cx="2438590" cy="969762"/>
      </dsp:txXfrm>
    </dsp:sp>
    <dsp:sp modelId="{8764F349-5F3F-44BE-8FCB-251F4961BC6F}">
      <dsp:nvSpPr>
        <dsp:cNvPr id="0" name=""/>
        <dsp:cNvSpPr/>
      </dsp:nvSpPr>
      <dsp:spPr>
        <a:xfrm rot="9486972">
          <a:off x="2403534" y="3303059"/>
          <a:ext cx="237420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37420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30AF7DA-8866-40AD-863C-EF700D792225}">
      <dsp:nvSpPr>
        <dsp:cNvPr id="0" name=""/>
        <dsp:cNvSpPr/>
      </dsp:nvSpPr>
      <dsp:spPr>
        <a:xfrm>
          <a:off x="177159" y="2965343"/>
          <a:ext cx="2234929" cy="166162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/>
            <a:t>ОЦІНКА ФІЗИКО-ХІМІЧНОГО ТА ТЕХНІЧНОГО СТАНУ ДОКУМЕНТІВ</a:t>
          </a:r>
          <a:endParaRPr lang="uk-UA" sz="1800" b="1" kern="1200" dirty="0"/>
        </a:p>
      </dsp:txBody>
      <dsp:txXfrm>
        <a:off x="258273" y="3046457"/>
        <a:ext cx="2072701" cy="1499398"/>
      </dsp:txXfrm>
    </dsp:sp>
    <dsp:sp modelId="{6093516A-569C-4DD2-83AA-395304D25580}">
      <dsp:nvSpPr>
        <dsp:cNvPr id="0" name=""/>
        <dsp:cNvSpPr/>
      </dsp:nvSpPr>
      <dsp:spPr>
        <a:xfrm rot="12677479">
          <a:off x="2527215" y="1919983"/>
          <a:ext cx="64653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46538" y="0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0FAD2EA-F6C8-4C4E-88C6-3234D59882E1}">
      <dsp:nvSpPr>
        <dsp:cNvPr id="0" name=""/>
        <dsp:cNvSpPr/>
      </dsp:nvSpPr>
      <dsp:spPr>
        <a:xfrm>
          <a:off x="0" y="234483"/>
          <a:ext cx="2651617" cy="151759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/>
            <a:t>ВИЯВЛЕННЯ ТА ОБЛІК ДОКУМЕНТІВ, ЩО ПОТРЕБУЮТЬ СПЕЦІАЛЬНОГО ОБРОБЛЕННЯ</a:t>
          </a:r>
          <a:endParaRPr lang="uk-UA" sz="1800" b="1" kern="1200" dirty="0"/>
        </a:p>
      </dsp:txBody>
      <dsp:txXfrm>
        <a:off x="74083" y="308566"/>
        <a:ext cx="2503451" cy="1369431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56D781-4E0E-4C3F-8EE4-553AAC26CC28}">
      <dsp:nvSpPr>
        <dsp:cNvPr id="0" name=""/>
        <dsp:cNvSpPr/>
      </dsp:nvSpPr>
      <dsp:spPr>
        <a:xfrm>
          <a:off x="360024" y="778960"/>
          <a:ext cx="7848902" cy="55909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500" kern="1200" dirty="0"/>
            <a:t>раз на 5 </a:t>
          </a:r>
          <a:r>
            <a:rPr lang="ru-RU" sz="2500" kern="1200" dirty="0" err="1"/>
            <a:t>років</a:t>
          </a:r>
          <a:r>
            <a:rPr lang="ru-RU" sz="2500" kern="1200" dirty="0"/>
            <a:t> - </a:t>
          </a:r>
          <a:r>
            <a:rPr lang="ru-RU" sz="2500" kern="1200" dirty="0" err="1"/>
            <a:t>постійного</a:t>
          </a:r>
          <a:r>
            <a:rPr lang="ru-RU" sz="2500" kern="1200" dirty="0"/>
            <a:t> </a:t>
          </a:r>
          <a:r>
            <a:rPr lang="ru-RU" sz="2500" kern="1200" dirty="0" err="1"/>
            <a:t>зберігання</a:t>
          </a:r>
          <a:endParaRPr lang="ru-RU" sz="2500" b="1" kern="1200" dirty="0">
            <a:latin typeface="Arial Narrow" pitchFamily="34" charset="0"/>
          </a:endParaRPr>
        </a:p>
      </dsp:txBody>
      <dsp:txXfrm>
        <a:off x="387317" y="806253"/>
        <a:ext cx="7794316" cy="504510"/>
      </dsp:txXfrm>
    </dsp:sp>
    <dsp:sp modelId="{98F83565-FE17-4212-BE75-C7F3F4E66FD2}">
      <dsp:nvSpPr>
        <dsp:cNvPr id="0" name=""/>
        <dsp:cNvSpPr/>
      </dsp:nvSpPr>
      <dsp:spPr>
        <a:xfrm>
          <a:off x="360024" y="1643058"/>
          <a:ext cx="7848902" cy="55377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/>
            <a:t>раз на 10 років – інші види</a:t>
          </a:r>
          <a:endParaRPr lang="ru-RU" sz="2500" b="1" kern="1200" dirty="0">
            <a:latin typeface="Arial Narrow" pitchFamily="34" charset="0"/>
          </a:endParaRPr>
        </a:p>
      </dsp:txBody>
      <dsp:txXfrm>
        <a:off x="387057" y="1670091"/>
        <a:ext cx="7794836" cy="499710"/>
      </dsp:txXfrm>
    </dsp:sp>
    <dsp:sp modelId="{4DF3F2F2-713F-4AAB-B993-70A1EFBE49D2}">
      <dsp:nvSpPr>
        <dsp:cNvPr id="0" name=""/>
        <dsp:cNvSpPr/>
      </dsp:nvSpPr>
      <dsp:spPr>
        <a:xfrm>
          <a:off x="360024" y="2507145"/>
          <a:ext cx="7848902" cy="59024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err="1"/>
            <a:t>щорічно</a:t>
          </a:r>
          <a:r>
            <a:rPr lang="ru-RU" sz="2500" kern="1200" dirty="0"/>
            <a:t> – </a:t>
          </a:r>
          <a:r>
            <a:rPr lang="ru-RU" sz="2500" kern="1200" dirty="0" err="1"/>
            <a:t>видані</a:t>
          </a:r>
          <a:r>
            <a:rPr lang="ru-RU" sz="2500" kern="1200" dirty="0"/>
            <a:t> з </a:t>
          </a:r>
          <a:r>
            <a:rPr lang="ru-RU" sz="2500" kern="1200" dirty="0" err="1"/>
            <a:t>архівосховищ</a:t>
          </a:r>
          <a:endParaRPr lang="ru-RU" sz="2500" b="1" kern="1200" dirty="0">
            <a:latin typeface="Arial Narrow" pitchFamily="34" charset="0"/>
          </a:endParaRPr>
        </a:p>
      </dsp:txBody>
      <dsp:txXfrm>
        <a:off x="388837" y="2535958"/>
        <a:ext cx="7791276" cy="532620"/>
      </dsp:txXfrm>
    </dsp:sp>
    <dsp:sp modelId="{AF2905F8-E3C0-44BB-BE03-77EA18F51C89}">
      <dsp:nvSpPr>
        <dsp:cNvPr id="0" name=""/>
        <dsp:cNvSpPr/>
      </dsp:nvSpPr>
      <dsp:spPr>
        <a:xfrm>
          <a:off x="360024" y="3371243"/>
          <a:ext cx="7848902" cy="51718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500" kern="1200" dirty="0"/>
            <a:t>одноразові позапланові перевіряння</a:t>
          </a:r>
          <a:endParaRPr lang="ru-RU" sz="2500" b="1" kern="1200" dirty="0">
            <a:latin typeface="Arial Narrow" pitchFamily="34" charset="0"/>
          </a:endParaRPr>
        </a:p>
      </dsp:txBody>
      <dsp:txXfrm>
        <a:off x="385271" y="3396490"/>
        <a:ext cx="7798408" cy="466693"/>
      </dsp:txXfrm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83473A-74F4-4B07-AD46-163673608EA9}">
      <dsp:nvSpPr>
        <dsp:cNvPr id="0" name=""/>
        <dsp:cNvSpPr/>
      </dsp:nvSpPr>
      <dsp:spPr>
        <a:xfrm>
          <a:off x="0" y="303443"/>
          <a:ext cx="8183562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1FDA60-9538-42AF-B72B-0764AE2CB73A}">
      <dsp:nvSpPr>
        <dsp:cNvPr id="0" name=""/>
        <dsp:cNvSpPr/>
      </dsp:nvSpPr>
      <dsp:spPr>
        <a:xfrm>
          <a:off x="0" y="0"/>
          <a:ext cx="7776500" cy="64402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23" tIns="0" rIns="21652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документи, уражені цвіллю, комахами;</a:t>
          </a:r>
        </a:p>
      </dsp:txBody>
      <dsp:txXfrm>
        <a:off x="31439" y="31439"/>
        <a:ext cx="7713622" cy="581144"/>
      </dsp:txXfrm>
    </dsp:sp>
    <dsp:sp modelId="{8486CD20-FF56-4E78-AE98-DF6EE78D0BD4}">
      <dsp:nvSpPr>
        <dsp:cNvPr id="0" name=""/>
        <dsp:cNvSpPr/>
      </dsp:nvSpPr>
      <dsp:spPr>
        <a:xfrm>
          <a:off x="0" y="1392083"/>
          <a:ext cx="8183562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8D886E-C6C5-428A-802E-89CD47C83DAE}">
      <dsp:nvSpPr>
        <dsp:cNvPr id="0" name=""/>
        <dsp:cNvSpPr/>
      </dsp:nvSpPr>
      <dsp:spPr>
        <a:xfrm>
          <a:off x="0" y="1004431"/>
          <a:ext cx="7791957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23" tIns="0" rIns="216523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k-UA" sz="2800" kern="1200" dirty="0"/>
            <a:t>документи з пошкодженням основи;</a:t>
          </a:r>
        </a:p>
      </dsp:txBody>
      <dsp:txXfrm>
        <a:off x="34585" y="1039016"/>
        <a:ext cx="7722787" cy="639310"/>
      </dsp:txXfrm>
    </dsp:sp>
    <dsp:sp modelId="{C8D50A47-66C6-428F-A1D9-5EDE25314CF2}">
      <dsp:nvSpPr>
        <dsp:cNvPr id="0" name=""/>
        <dsp:cNvSpPr/>
      </dsp:nvSpPr>
      <dsp:spPr>
        <a:xfrm>
          <a:off x="0" y="2480723"/>
          <a:ext cx="8183562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129A01-6A86-46ED-96B9-D4E78A66A005}">
      <dsp:nvSpPr>
        <dsp:cNvPr id="0" name=""/>
        <dsp:cNvSpPr/>
      </dsp:nvSpPr>
      <dsp:spPr>
        <a:xfrm>
          <a:off x="0" y="2056379"/>
          <a:ext cx="7791957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23" tIns="0" rIns="21652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документи з пошкодженням тексту;</a:t>
          </a:r>
        </a:p>
      </dsp:txBody>
      <dsp:txXfrm>
        <a:off x="34585" y="2090964"/>
        <a:ext cx="7722787" cy="639310"/>
      </dsp:txXfrm>
    </dsp:sp>
    <dsp:sp modelId="{B4E7B623-1CEC-4922-95CB-B44F93EDF515}">
      <dsp:nvSpPr>
        <dsp:cNvPr id="0" name=""/>
        <dsp:cNvSpPr/>
      </dsp:nvSpPr>
      <dsp:spPr>
        <a:xfrm>
          <a:off x="0" y="3569363"/>
          <a:ext cx="8183562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28B9A5-F8B2-4C67-8A10-8BEC93742183}">
      <dsp:nvSpPr>
        <dsp:cNvPr id="0" name=""/>
        <dsp:cNvSpPr/>
      </dsp:nvSpPr>
      <dsp:spPr>
        <a:xfrm>
          <a:off x="0" y="3183461"/>
          <a:ext cx="7791957" cy="7084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23" tIns="0" rIns="21652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kern="1200" dirty="0"/>
            <a:t>вологі документи.</a:t>
          </a:r>
        </a:p>
      </dsp:txBody>
      <dsp:txXfrm>
        <a:off x="34585" y="3218046"/>
        <a:ext cx="7722787" cy="639310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56D781-4E0E-4C3F-8EE4-553AAC26CC28}">
      <dsp:nvSpPr>
        <dsp:cNvPr id="0" name=""/>
        <dsp:cNvSpPr/>
      </dsp:nvSpPr>
      <dsp:spPr>
        <a:xfrm>
          <a:off x="216023" y="0"/>
          <a:ext cx="8136905" cy="104659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3000" b="0" kern="1200" dirty="0" err="1">
              <a:latin typeface="Arial Narrow" pitchFamily="34" charset="0"/>
            </a:rPr>
            <a:t>зберігати</a:t>
          </a:r>
          <a:r>
            <a:rPr lang="ru-RU" sz="3000" b="0" kern="1200" dirty="0">
              <a:latin typeface="Arial Narrow" pitchFamily="34" charset="0"/>
            </a:rPr>
            <a:t> порядок </a:t>
          </a:r>
          <a:r>
            <a:rPr lang="ru-RU" sz="3000" b="0" kern="1200" dirty="0" err="1">
              <a:latin typeface="Arial Narrow" pitchFamily="34" charset="0"/>
            </a:rPr>
            <a:t>розташування</a:t>
          </a:r>
          <a:r>
            <a:rPr lang="ru-RU" sz="3000" b="0" kern="1200" dirty="0">
              <a:latin typeface="Arial Narrow" pitchFamily="34" charset="0"/>
            </a:rPr>
            <a:t> справ на </a:t>
          </a:r>
          <a:r>
            <a:rPr lang="ru-RU" sz="3000" b="0" kern="1200" dirty="0" err="1">
              <a:latin typeface="Arial Narrow" pitchFamily="34" charset="0"/>
            </a:rPr>
            <a:t>стелажах</a:t>
          </a:r>
          <a:r>
            <a:rPr lang="ru-RU" sz="3000" b="0" kern="1200" dirty="0">
              <a:latin typeface="Arial Narrow" pitchFamily="34" charset="0"/>
            </a:rPr>
            <a:t>, у коробках, </a:t>
          </a:r>
          <a:r>
            <a:rPr lang="ru-RU" sz="3000" b="0" kern="1200" dirty="0" err="1">
              <a:latin typeface="Arial Narrow" pitchFamily="34" charset="0"/>
            </a:rPr>
            <a:t>теках</a:t>
          </a:r>
          <a:endParaRPr lang="ru-RU" sz="3000" b="0" kern="1200" dirty="0">
            <a:latin typeface="Arial Narrow" pitchFamily="34" charset="0"/>
          </a:endParaRPr>
        </a:p>
      </dsp:txBody>
      <dsp:txXfrm>
        <a:off x="267114" y="51091"/>
        <a:ext cx="8034723" cy="944417"/>
      </dsp:txXfrm>
    </dsp:sp>
    <dsp:sp modelId="{98F83565-FE17-4212-BE75-C7F3F4E66FD2}">
      <dsp:nvSpPr>
        <dsp:cNvPr id="0" name=""/>
        <dsp:cNvSpPr/>
      </dsp:nvSpPr>
      <dsp:spPr>
        <a:xfrm>
          <a:off x="216066" y="1168201"/>
          <a:ext cx="8136819" cy="894123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0" kern="1200" dirty="0" err="1">
              <a:latin typeface="Arial Narrow" pitchFamily="34" charset="0"/>
            </a:rPr>
            <a:t>підкладати</a:t>
          </a:r>
          <a:r>
            <a:rPr lang="ru-RU" sz="3000" b="0" kern="1200" dirty="0">
              <a:latin typeface="Arial Narrow" pitchFamily="34" charset="0"/>
            </a:rPr>
            <a:t> на </a:t>
          </a:r>
          <a:r>
            <a:rPr lang="ru-RU" sz="3000" b="0" kern="1200" dirty="0" err="1">
              <a:latin typeface="Arial Narrow" pitchFamily="34" charset="0"/>
            </a:rPr>
            <a:t>відповідні</a:t>
          </a:r>
          <a:r>
            <a:rPr lang="ru-RU" sz="3000" b="0" kern="1200" dirty="0">
              <a:latin typeface="Arial Narrow" pitchFamily="34" charset="0"/>
            </a:rPr>
            <a:t> </a:t>
          </a:r>
          <a:r>
            <a:rPr lang="ru-RU" sz="3000" b="0" kern="1200" dirty="0" err="1">
              <a:latin typeface="Arial Narrow" pitchFamily="34" charset="0"/>
            </a:rPr>
            <a:t>місця</a:t>
          </a:r>
          <a:r>
            <a:rPr lang="ru-RU" sz="3000" b="0" kern="1200" dirty="0">
              <a:latin typeface="Arial Narrow" pitchFamily="34" charset="0"/>
            </a:rPr>
            <a:t> </a:t>
          </a:r>
          <a:r>
            <a:rPr lang="ru-RU" sz="3000" b="0" kern="1200" dirty="0" err="1">
              <a:latin typeface="Arial Narrow" pitchFamily="34" charset="0"/>
            </a:rPr>
            <a:t>виявлені</a:t>
          </a:r>
          <a:r>
            <a:rPr lang="ru-RU" sz="3000" b="0" kern="1200" dirty="0">
              <a:latin typeface="Arial Narrow" pitchFamily="34" charset="0"/>
            </a:rPr>
            <a:t> неправильно </a:t>
          </a:r>
          <a:r>
            <a:rPr lang="ru-RU" sz="3000" b="0" kern="1200" dirty="0" err="1">
              <a:latin typeface="Arial Narrow" pitchFamily="34" charset="0"/>
            </a:rPr>
            <a:t>підкладені</a:t>
          </a:r>
          <a:r>
            <a:rPr lang="ru-RU" sz="3000" b="0" kern="1200" dirty="0">
              <a:latin typeface="Arial Narrow" pitchFamily="34" charset="0"/>
            </a:rPr>
            <a:t> </a:t>
          </a:r>
          <a:r>
            <a:rPr lang="ru-RU" sz="3000" b="0" kern="1200" dirty="0" err="1">
              <a:latin typeface="Arial Narrow" pitchFamily="34" charset="0"/>
            </a:rPr>
            <a:t>справи</a:t>
          </a:r>
          <a:endParaRPr lang="ru-RU" sz="3000" b="0" kern="1200" dirty="0">
            <a:latin typeface="Arial Narrow" pitchFamily="34" charset="0"/>
          </a:endParaRPr>
        </a:p>
      </dsp:txBody>
      <dsp:txXfrm>
        <a:off x="259713" y="1211848"/>
        <a:ext cx="8049525" cy="806829"/>
      </dsp:txXfrm>
    </dsp:sp>
    <dsp:sp modelId="{4DF3F2F2-713F-4AAB-B993-70A1EFBE49D2}">
      <dsp:nvSpPr>
        <dsp:cNvPr id="0" name=""/>
        <dsp:cNvSpPr/>
      </dsp:nvSpPr>
      <dsp:spPr>
        <a:xfrm>
          <a:off x="216023" y="2180563"/>
          <a:ext cx="8136905" cy="602638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0" kern="1200" dirty="0" err="1">
              <a:latin typeface="Arial Narrow" pitchFamily="34" charset="0"/>
            </a:rPr>
            <a:t>вилучати</a:t>
          </a:r>
          <a:r>
            <a:rPr lang="ru-RU" sz="3000" b="0" kern="1200" dirty="0">
              <a:latin typeface="Arial Narrow" pitchFamily="34" charset="0"/>
            </a:rPr>
            <a:t> не </a:t>
          </a:r>
          <a:r>
            <a:rPr lang="ru-RU" sz="3000" b="0" kern="1200" dirty="0" err="1">
              <a:latin typeface="Arial Narrow" pitchFamily="34" charset="0"/>
            </a:rPr>
            <a:t>внесені</a:t>
          </a:r>
          <a:r>
            <a:rPr lang="ru-RU" sz="3000" b="0" kern="1200" dirty="0">
              <a:latin typeface="Arial Narrow" pitchFamily="34" charset="0"/>
            </a:rPr>
            <a:t> в описи </a:t>
          </a:r>
          <a:r>
            <a:rPr lang="ru-RU" sz="3000" b="0" kern="1200" dirty="0" err="1">
              <a:latin typeface="Arial Narrow" pitchFamily="34" charset="0"/>
            </a:rPr>
            <a:t>справи</a:t>
          </a:r>
          <a:endParaRPr lang="ru-RU" sz="3000" b="0" kern="1200" dirty="0">
            <a:latin typeface="Arial Narrow" pitchFamily="34" charset="0"/>
          </a:endParaRPr>
        </a:p>
      </dsp:txBody>
      <dsp:txXfrm>
        <a:off x="245441" y="2209981"/>
        <a:ext cx="8078069" cy="543802"/>
      </dsp:txXfrm>
    </dsp:sp>
    <dsp:sp modelId="{AF2905F8-E3C0-44BB-BE03-77EA18F51C89}">
      <dsp:nvSpPr>
        <dsp:cNvPr id="0" name=""/>
        <dsp:cNvSpPr/>
      </dsp:nvSpPr>
      <dsp:spPr>
        <a:xfrm>
          <a:off x="216023" y="2895771"/>
          <a:ext cx="8136905" cy="80947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0" kern="1200" dirty="0" err="1">
              <a:latin typeface="Arial Narrow" pitchFamily="34" charset="0"/>
            </a:rPr>
            <a:t>вилучати</a:t>
          </a:r>
          <a:r>
            <a:rPr lang="ru-RU" sz="3000" b="0" kern="1200" dirty="0">
              <a:latin typeface="Arial Narrow" pitchFamily="34" charset="0"/>
            </a:rPr>
            <a:t> та </a:t>
          </a:r>
          <a:r>
            <a:rPr lang="ru-RU" sz="3000" b="0" kern="1200" dirty="0" err="1">
              <a:latin typeface="Arial Narrow" pitchFamily="34" charset="0"/>
            </a:rPr>
            <a:t>ізолювати</a:t>
          </a:r>
          <a:r>
            <a:rPr lang="ru-RU" sz="3000" b="0" kern="1200" dirty="0">
              <a:latin typeface="Arial Narrow" pitchFamily="34" charset="0"/>
            </a:rPr>
            <a:t> </a:t>
          </a:r>
          <a:r>
            <a:rPr lang="ru-RU" sz="3000" b="0" kern="1200" dirty="0" err="1">
              <a:latin typeface="Arial Narrow" pitchFamily="34" charset="0"/>
            </a:rPr>
            <a:t>пошкоджені</a:t>
          </a:r>
          <a:r>
            <a:rPr lang="ru-RU" sz="3000" b="0" kern="1200" dirty="0">
              <a:latin typeface="Arial Narrow" pitchFamily="34" charset="0"/>
            </a:rPr>
            <a:t> </a:t>
          </a:r>
          <a:r>
            <a:rPr lang="ru-RU" sz="3000" b="0" kern="1200" dirty="0" err="1">
              <a:latin typeface="Arial Narrow" pitchFamily="34" charset="0"/>
            </a:rPr>
            <a:t>біологічними</a:t>
          </a:r>
          <a:r>
            <a:rPr lang="ru-RU" sz="3000" b="0" kern="1200" dirty="0">
              <a:latin typeface="Arial Narrow" pitchFamily="34" charset="0"/>
            </a:rPr>
            <a:t> </a:t>
          </a:r>
          <a:r>
            <a:rPr lang="ru-RU" sz="3000" b="0" kern="1200" dirty="0" err="1">
              <a:latin typeface="Arial Narrow" pitchFamily="34" charset="0"/>
            </a:rPr>
            <a:t>шкідниками</a:t>
          </a:r>
          <a:r>
            <a:rPr lang="ru-RU" sz="3000" b="0" kern="1200" dirty="0">
              <a:latin typeface="Arial Narrow" pitchFamily="34" charset="0"/>
            </a:rPr>
            <a:t> </a:t>
          </a:r>
          <a:r>
            <a:rPr lang="ru-RU" sz="3000" b="0" kern="1200" dirty="0" err="1">
              <a:latin typeface="Arial Narrow" pitchFamily="34" charset="0"/>
            </a:rPr>
            <a:t>справи</a:t>
          </a:r>
          <a:endParaRPr lang="ru-RU" sz="3000" b="0" kern="1200" dirty="0">
            <a:latin typeface="Arial Narrow" pitchFamily="34" charset="0"/>
          </a:endParaRPr>
        </a:p>
      </dsp:txBody>
      <dsp:txXfrm>
        <a:off x="255538" y="2935286"/>
        <a:ext cx="8057875" cy="730445"/>
      </dsp:txXfrm>
    </dsp:sp>
    <dsp:sp modelId="{9C101EC5-D6CC-428C-B36B-9CC45AAD19E3}">
      <dsp:nvSpPr>
        <dsp:cNvPr id="0" name=""/>
        <dsp:cNvSpPr/>
      </dsp:nvSpPr>
      <dsp:spPr>
        <a:xfrm>
          <a:off x="216023" y="3759926"/>
          <a:ext cx="8136905" cy="82841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0" kern="1200" dirty="0">
              <a:latin typeface="Arial Narrow" pitchFamily="34" charset="0"/>
            </a:rPr>
            <a:t>не </a:t>
          </a:r>
          <a:r>
            <a:rPr lang="ru-RU" sz="3000" b="0" kern="1200" dirty="0" err="1">
              <a:latin typeface="Arial Narrow" pitchFamily="34" charset="0"/>
            </a:rPr>
            <a:t>робити</a:t>
          </a:r>
          <a:r>
            <a:rPr lang="ru-RU" sz="3000" b="0" kern="1200" dirty="0">
              <a:latin typeface="Arial Narrow" pitchFamily="34" charset="0"/>
            </a:rPr>
            <a:t> будь-</a:t>
          </a:r>
          <a:r>
            <a:rPr lang="ru-RU" sz="3000" b="0" kern="1200" dirty="0" err="1">
              <a:latin typeface="Arial Narrow" pitchFamily="34" charset="0"/>
            </a:rPr>
            <a:t>які</a:t>
          </a:r>
          <a:r>
            <a:rPr lang="ru-RU" sz="3000" b="0" kern="1200" dirty="0">
              <a:latin typeface="Arial Narrow" pitchFamily="34" charset="0"/>
            </a:rPr>
            <a:t> </a:t>
          </a:r>
          <a:r>
            <a:rPr lang="ru-RU" sz="3000" b="0" kern="1200" dirty="0" err="1">
              <a:latin typeface="Arial Narrow" pitchFamily="34" charset="0"/>
            </a:rPr>
            <a:t>позначки</a:t>
          </a:r>
          <a:r>
            <a:rPr lang="ru-RU" sz="3000" b="0" kern="1200" dirty="0">
              <a:latin typeface="Arial Narrow" pitchFamily="34" charset="0"/>
            </a:rPr>
            <a:t>, </a:t>
          </a:r>
          <a:r>
            <a:rPr lang="ru-RU" sz="3000" b="0" kern="1200" dirty="0" err="1">
              <a:latin typeface="Arial Narrow" pitchFamily="34" charset="0"/>
            </a:rPr>
            <a:t>виправлення</a:t>
          </a:r>
          <a:r>
            <a:rPr lang="ru-RU" sz="3000" b="0" kern="1200" dirty="0">
              <a:latin typeface="Arial Narrow" pitchFamily="34" charset="0"/>
            </a:rPr>
            <a:t>, записи в </a:t>
          </a:r>
          <a:r>
            <a:rPr lang="ru-RU" sz="3000" b="0" kern="1200" dirty="0" err="1">
              <a:latin typeface="Arial Narrow" pitchFamily="34" charset="0"/>
            </a:rPr>
            <a:t>облікових</a:t>
          </a:r>
          <a:r>
            <a:rPr lang="ru-RU" sz="3000" b="0" kern="1200" dirty="0">
              <a:latin typeface="Arial Narrow" pitchFamily="34" charset="0"/>
            </a:rPr>
            <a:t> документах</a:t>
          </a:r>
        </a:p>
      </dsp:txBody>
      <dsp:txXfrm>
        <a:off x="256463" y="3800366"/>
        <a:ext cx="8056025" cy="747531"/>
      </dsp:txXfrm>
    </dsp:sp>
    <dsp:sp modelId="{63AB2884-BB8C-4E36-80AE-F48CDD610227}">
      <dsp:nvSpPr>
        <dsp:cNvPr id="0" name=""/>
        <dsp:cNvSpPr/>
      </dsp:nvSpPr>
      <dsp:spPr>
        <a:xfrm>
          <a:off x="216023" y="4689542"/>
          <a:ext cx="8136905" cy="5772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000" b="0" kern="1200" dirty="0">
              <a:latin typeface="Arial Narrow" pitchFamily="34" charset="0"/>
            </a:rPr>
            <a:t>не </a:t>
          </a:r>
          <a:r>
            <a:rPr lang="ru-RU" sz="3000" b="0" kern="1200" dirty="0" err="1">
              <a:latin typeface="Arial Narrow" pitchFamily="34" charset="0"/>
            </a:rPr>
            <a:t>вносити</a:t>
          </a:r>
          <a:r>
            <a:rPr lang="ru-RU" sz="3000" b="0" kern="1200" dirty="0">
              <a:latin typeface="Arial Narrow" pitchFamily="34" charset="0"/>
            </a:rPr>
            <a:t> до </a:t>
          </a:r>
          <a:r>
            <a:rPr lang="ru-RU" sz="3000" b="0" kern="1200" dirty="0" err="1">
              <a:latin typeface="Arial Narrow" pitchFamily="34" charset="0"/>
            </a:rPr>
            <a:t>опису</a:t>
          </a:r>
          <a:r>
            <a:rPr lang="ru-RU" sz="3000" b="0" kern="1200" dirty="0">
              <a:latin typeface="Arial Narrow" pitchFamily="34" charset="0"/>
            </a:rPr>
            <a:t> </a:t>
          </a:r>
          <a:r>
            <a:rPr lang="ru-RU" sz="3000" b="0" kern="1200" dirty="0" err="1">
              <a:latin typeface="Arial Narrow" pitchFamily="34" charset="0"/>
            </a:rPr>
            <a:t>необліковані</a:t>
          </a:r>
          <a:r>
            <a:rPr lang="ru-RU" sz="3000" b="0" kern="1200" dirty="0">
              <a:latin typeface="Arial Narrow" pitchFamily="34" charset="0"/>
            </a:rPr>
            <a:t> </a:t>
          </a:r>
          <a:r>
            <a:rPr lang="ru-RU" sz="3000" b="0" kern="1200" dirty="0" err="1">
              <a:latin typeface="Arial Narrow" pitchFamily="34" charset="0"/>
            </a:rPr>
            <a:t>одиниці</a:t>
          </a:r>
          <a:r>
            <a:rPr lang="ru-RU" sz="3000" b="0" kern="1200" dirty="0">
              <a:latin typeface="Arial Narrow" pitchFamily="34" charset="0"/>
            </a:rPr>
            <a:t> </a:t>
          </a:r>
          <a:r>
            <a:rPr lang="ru-RU" sz="3000" b="0" kern="1200" dirty="0" err="1">
              <a:latin typeface="Arial Narrow" pitchFamily="34" charset="0"/>
            </a:rPr>
            <a:t>зберігання</a:t>
          </a:r>
          <a:endParaRPr lang="ru-RU" sz="3000" b="0" kern="1200" dirty="0">
            <a:latin typeface="Arial Narrow" pitchFamily="34" charset="0"/>
          </a:endParaRPr>
        </a:p>
      </dsp:txBody>
      <dsp:txXfrm>
        <a:off x="244202" y="4717721"/>
        <a:ext cx="8080547" cy="520886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123A0F-590D-444D-B53D-921F101BD56B}">
      <dsp:nvSpPr>
        <dsp:cNvPr id="0" name=""/>
        <dsp:cNvSpPr/>
      </dsp:nvSpPr>
      <dsp:spPr>
        <a:xfrm>
          <a:off x="3995" y="0"/>
          <a:ext cx="8175570" cy="5707087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 err="1">
              <a:solidFill>
                <a:schemeClr val="accent1">
                  <a:lumMod val="75000"/>
                </a:schemeClr>
              </a:solidFill>
            </a:rPr>
            <a:t>Аркуш</a:t>
          </a:r>
          <a:r>
            <a:rPr lang="ru-RU" sz="2200" b="1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ru-RU" sz="2200" b="1" kern="1200" dirty="0" err="1">
              <a:solidFill>
                <a:schemeClr val="accent1">
                  <a:lumMod val="75000"/>
                </a:schemeClr>
              </a:solidFill>
            </a:rPr>
            <a:t>перевіряння</a:t>
          </a:r>
          <a:r>
            <a:rPr lang="ru-RU" sz="2200" b="1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ru-RU" sz="2200" b="1" kern="1200" dirty="0" err="1">
              <a:solidFill>
                <a:schemeClr val="accent1">
                  <a:lumMod val="75000"/>
                </a:schemeClr>
              </a:solidFill>
            </a:rPr>
            <a:t>наявності</a:t>
          </a:r>
          <a:r>
            <a:rPr lang="ru-RU" sz="2200" b="1" kern="1200" dirty="0">
              <a:solidFill>
                <a:schemeClr val="accent1">
                  <a:lumMod val="75000"/>
                </a:schemeClr>
              </a:solidFill>
            </a:rPr>
            <a:t> та стану </a:t>
          </a:r>
          <a:r>
            <a:rPr lang="ru-RU" sz="2200" b="1" kern="1200" dirty="0" err="1">
              <a:solidFill>
                <a:schemeClr val="accent1">
                  <a:lumMod val="75000"/>
                </a:schemeClr>
              </a:solidFill>
            </a:rPr>
            <a:t>документів</a:t>
          </a:r>
          <a:r>
            <a:rPr lang="ru-RU" sz="2200" b="1" kern="1200" dirty="0">
              <a:solidFill>
                <a:schemeClr val="accent1">
                  <a:lumMod val="75000"/>
                </a:schemeClr>
              </a:solidFill>
            </a:rPr>
            <a:t> фонду (</a:t>
          </a:r>
          <a:r>
            <a:rPr lang="ru-RU" sz="2200" b="1" kern="1200" dirty="0" err="1">
              <a:solidFill>
                <a:schemeClr val="accent1">
                  <a:lumMod val="75000"/>
                </a:schemeClr>
              </a:solidFill>
            </a:rPr>
            <a:t>додаток</a:t>
          </a:r>
          <a:r>
            <a:rPr lang="ru-RU" sz="2200" b="1" kern="1200" dirty="0">
              <a:solidFill>
                <a:schemeClr val="accent1">
                  <a:lumMod val="75000"/>
                </a:schemeClr>
              </a:solidFill>
            </a:rPr>
            <a:t> 32 до Правил) та </a:t>
          </a:r>
        </a:p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200" b="1" kern="1200" dirty="0">
              <a:solidFill>
                <a:schemeClr val="accent1">
                  <a:lumMod val="75000"/>
                </a:schemeClr>
              </a:solidFill>
            </a:rPr>
            <a:t>Акт про </a:t>
          </a:r>
          <a:r>
            <a:rPr lang="ru-RU" sz="2200" b="1" kern="1200" dirty="0" err="1">
              <a:solidFill>
                <a:schemeClr val="accent1">
                  <a:lumMod val="75000"/>
                </a:schemeClr>
              </a:solidFill>
            </a:rPr>
            <a:t>перевіряння</a:t>
          </a:r>
          <a:r>
            <a:rPr lang="ru-RU" sz="2200" b="1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ru-RU" sz="2200" b="1" kern="1200" dirty="0" err="1">
              <a:solidFill>
                <a:schemeClr val="accent1">
                  <a:lumMod val="75000"/>
                </a:schemeClr>
              </a:solidFill>
            </a:rPr>
            <a:t>наявності</a:t>
          </a:r>
          <a:r>
            <a:rPr lang="ru-RU" sz="2200" b="1" kern="1200" dirty="0">
              <a:solidFill>
                <a:schemeClr val="accent1">
                  <a:lumMod val="75000"/>
                </a:schemeClr>
              </a:solidFill>
            </a:rPr>
            <a:t> та стану справ  (</a:t>
          </a:r>
          <a:r>
            <a:rPr lang="ru-RU" sz="2200" b="1" kern="1200" dirty="0" err="1">
              <a:solidFill>
                <a:schemeClr val="accent1">
                  <a:lumMod val="75000"/>
                </a:schemeClr>
              </a:solidFill>
            </a:rPr>
            <a:t>додаток</a:t>
          </a:r>
          <a:r>
            <a:rPr lang="ru-RU" sz="2200" b="1" kern="1200" dirty="0">
              <a:solidFill>
                <a:schemeClr val="accent1">
                  <a:lumMod val="75000"/>
                </a:schemeClr>
              </a:solidFill>
            </a:rPr>
            <a:t> 33 до Правил) </a:t>
          </a:r>
          <a:r>
            <a:rPr lang="ru-RU" sz="2200" b="1" kern="1200" dirty="0" err="1">
              <a:solidFill>
                <a:schemeClr val="accent1">
                  <a:lumMod val="75000"/>
                </a:schemeClr>
              </a:solidFill>
            </a:rPr>
            <a:t>містять</a:t>
          </a:r>
          <a:r>
            <a:rPr lang="ru-RU" sz="2200" b="1" kern="1200" dirty="0">
              <a:solidFill>
                <a:schemeClr val="accent1">
                  <a:lumMod val="75000"/>
                </a:schemeClr>
              </a:solidFill>
            </a:rPr>
            <a:t> </a:t>
          </a:r>
          <a:r>
            <a:rPr lang="ru-RU" sz="2200" b="1" kern="1200" dirty="0" err="1">
              <a:solidFill>
                <a:schemeClr val="accent1">
                  <a:lumMod val="75000"/>
                </a:schemeClr>
              </a:solidFill>
            </a:rPr>
            <a:t>інформацію</a:t>
          </a:r>
          <a:r>
            <a:rPr lang="ru-RU" sz="2200" b="1" kern="1200" dirty="0">
              <a:solidFill>
                <a:schemeClr val="accent1">
                  <a:lumMod val="75000"/>
                </a:schemeClr>
              </a:solidFill>
            </a:rPr>
            <a:t> про:</a:t>
          </a:r>
          <a:endParaRPr lang="uk-UA" sz="2200" b="1" kern="1200" dirty="0">
            <a:solidFill>
              <a:schemeClr val="accent1">
                <a:lumMod val="75000"/>
              </a:schemeClr>
            </a:solidFill>
          </a:endParaRPr>
        </a:p>
      </dsp:txBody>
      <dsp:txXfrm>
        <a:off x="3995" y="0"/>
        <a:ext cx="8175570" cy="1712126"/>
      </dsp:txXfrm>
    </dsp:sp>
    <dsp:sp modelId="{6DA5434F-C81D-4444-B75C-82BA82E924C5}">
      <dsp:nvSpPr>
        <dsp:cNvPr id="0" name=""/>
        <dsp:cNvSpPr/>
      </dsp:nvSpPr>
      <dsp:spPr>
        <a:xfrm>
          <a:off x="154360" y="1712838"/>
          <a:ext cx="7874840" cy="4487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/>
            <a:t>загальну</a:t>
          </a:r>
          <a:r>
            <a:rPr lang="ru-RU" sz="2400" kern="1200" dirty="0"/>
            <a:t> </a:t>
          </a:r>
          <a:r>
            <a:rPr lang="ru-RU" sz="2400" kern="1200" dirty="0" err="1"/>
            <a:t>кількість</a:t>
          </a:r>
          <a:r>
            <a:rPr lang="ru-RU" sz="2400" kern="1200" dirty="0"/>
            <a:t> справ за </a:t>
          </a:r>
          <a:r>
            <a:rPr lang="ru-RU" sz="2400" kern="1200" dirty="0" err="1"/>
            <a:t>описами</a:t>
          </a:r>
          <a:r>
            <a:rPr lang="ru-RU" sz="2400" kern="1200" dirty="0"/>
            <a:t>;</a:t>
          </a:r>
          <a:endParaRPr lang="uk-UA" sz="2400" kern="1200" dirty="0"/>
        </a:p>
      </dsp:txBody>
      <dsp:txXfrm>
        <a:off x="167504" y="1725982"/>
        <a:ext cx="7848552" cy="422469"/>
      </dsp:txXfrm>
    </dsp:sp>
    <dsp:sp modelId="{9413483F-E047-4399-AA20-BF09CA352732}">
      <dsp:nvSpPr>
        <dsp:cNvPr id="0" name=""/>
        <dsp:cNvSpPr/>
      </dsp:nvSpPr>
      <dsp:spPr>
        <a:xfrm>
          <a:off x="154360" y="2230635"/>
          <a:ext cx="7874840" cy="4487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кількість наявних справ; </a:t>
          </a:r>
        </a:p>
      </dsp:txBody>
      <dsp:txXfrm>
        <a:off x="167504" y="2243779"/>
        <a:ext cx="7848552" cy="422469"/>
      </dsp:txXfrm>
    </dsp:sp>
    <dsp:sp modelId="{145A25E3-DFA8-4415-97F0-518CEAAF6D82}">
      <dsp:nvSpPr>
        <dsp:cNvPr id="0" name=""/>
        <dsp:cNvSpPr/>
      </dsp:nvSpPr>
      <dsp:spPr>
        <a:xfrm>
          <a:off x="154360" y="2748432"/>
          <a:ext cx="7874840" cy="4487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невиявлені справи;</a:t>
          </a:r>
        </a:p>
      </dsp:txBody>
      <dsp:txXfrm>
        <a:off x="167504" y="2761576"/>
        <a:ext cx="7848552" cy="422469"/>
      </dsp:txXfrm>
    </dsp:sp>
    <dsp:sp modelId="{51173634-78BB-4F79-B996-74448F3C672E}">
      <dsp:nvSpPr>
        <dsp:cNvPr id="0" name=""/>
        <dsp:cNvSpPr/>
      </dsp:nvSpPr>
      <dsp:spPr>
        <a:xfrm>
          <a:off x="154360" y="3266229"/>
          <a:ext cx="7874840" cy="4487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справи, видані в тимчасове користування;</a:t>
          </a:r>
        </a:p>
      </dsp:txBody>
      <dsp:txXfrm>
        <a:off x="167504" y="3279373"/>
        <a:ext cx="7848552" cy="422469"/>
      </dsp:txXfrm>
    </dsp:sp>
    <dsp:sp modelId="{BE85C10E-33CD-4167-A150-2B18C77B0EC0}">
      <dsp:nvSpPr>
        <dsp:cNvPr id="0" name=""/>
        <dsp:cNvSpPr/>
      </dsp:nvSpPr>
      <dsp:spPr>
        <a:xfrm>
          <a:off x="154360" y="3784026"/>
          <a:ext cx="7874840" cy="44875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пошкоджені справи;</a:t>
          </a:r>
        </a:p>
      </dsp:txBody>
      <dsp:txXfrm>
        <a:off x="167504" y="3797170"/>
        <a:ext cx="7848552" cy="422469"/>
      </dsp:txXfrm>
    </dsp:sp>
    <dsp:sp modelId="{7E543E49-91D9-4FD4-89E6-D9BF456D02B2}">
      <dsp:nvSpPr>
        <dsp:cNvPr id="0" name=""/>
        <dsp:cNvSpPr/>
      </dsp:nvSpPr>
      <dsp:spPr>
        <a:xfrm>
          <a:off x="154360" y="4301823"/>
          <a:ext cx="7874840" cy="111919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45720" rIns="6096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/>
            <a:t>справи, що потребують дезінфекції, дезінсекції, реставрації, палітурних робіт або підшивки, відновлення згасаючих текстів</a:t>
          </a:r>
        </a:p>
      </dsp:txBody>
      <dsp:txXfrm>
        <a:off x="187140" y="4334603"/>
        <a:ext cx="7809280" cy="1053636"/>
      </dsp:txXfrm>
    </dsp:sp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15C8BE-B3FA-4745-8C13-1106297161D1}">
      <dsp:nvSpPr>
        <dsp:cNvPr id="0" name=""/>
        <dsp:cNvSpPr/>
      </dsp:nvSpPr>
      <dsp:spPr>
        <a:xfrm rot="5400000">
          <a:off x="-405391" y="1360050"/>
          <a:ext cx="1788614" cy="21581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6DF0EE-0AB8-4CF3-877D-6A3A4D19906E}">
      <dsp:nvSpPr>
        <dsp:cNvPr id="0" name=""/>
        <dsp:cNvSpPr/>
      </dsp:nvSpPr>
      <dsp:spPr>
        <a:xfrm>
          <a:off x="4418" y="216125"/>
          <a:ext cx="2397920" cy="14387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складається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акт (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додаток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34 до Правил)</a:t>
          </a:r>
        </a:p>
      </dsp:txBody>
      <dsp:txXfrm>
        <a:off x="46558" y="258265"/>
        <a:ext cx="2313640" cy="1354472"/>
      </dsp:txXfrm>
    </dsp:sp>
    <dsp:sp modelId="{AA1BE9BB-173C-4D93-880B-989AF9AC228B}">
      <dsp:nvSpPr>
        <dsp:cNvPr id="0" name=""/>
        <dsp:cNvSpPr/>
      </dsp:nvSpPr>
      <dsp:spPr>
        <a:xfrm rot="5400000">
          <a:off x="-405391" y="3158490"/>
          <a:ext cx="1788614" cy="21581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EB3D0B-115F-4A40-8D2D-E79C3B5B0ACC}">
      <dsp:nvSpPr>
        <dsp:cNvPr id="0" name=""/>
        <dsp:cNvSpPr/>
      </dsp:nvSpPr>
      <dsp:spPr>
        <a:xfrm>
          <a:off x="4418" y="2014565"/>
          <a:ext cx="2397920" cy="14387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схвалюється ЕК установи </a:t>
          </a:r>
        </a:p>
      </dsp:txBody>
      <dsp:txXfrm>
        <a:off x="46558" y="2056705"/>
        <a:ext cx="2313640" cy="1354472"/>
      </dsp:txXfrm>
    </dsp:sp>
    <dsp:sp modelId="{0EBDC7C1-F0C1-48A0-A6EA-2C218B92CC40}">
      <dsp:nvSpPr>
        <dsp:cNvPr id="0" name=""/>
        <dsp:cNvSpPr/>
      </dsp:nvSpPr>
      <dsp:spPr>
        <a:xfrm>
          <a:off x="493828" y="4057710"/>
          <a:ext cx="3179407" cy="21581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CB817E-0652-4D87-BB04-A884563FC3B5}">
      <dsp:nvSpPr>
        <dsp:cNvPr id="0" name=""/>
        <dsp:cNvSpPr/>
      </dsp:nvSpPr>
      <dsp:spPr>
        <a:xfrm>
          <a:off x="4418" y="3813005"/>
          <a:ext cx="2397920" cy="14387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затверджується керівником установи</a:t>
          </a:r>
        </a:p>
      </dsp:txBody>
      <dsp:txXfrm>
        <a:off x="46558" y="3855145"/>
        <a:ext cx="2313640" cy="1354472"/>
      </dsp:txXfrm>
    </dsp:sp>
    <dsp:sp modelId="{FD301AC5-31B8-49F6-B105-377DE21F542E}">
      <dsp:nvSpPr>
        <dsp:cNvPr id="0" name=""/>
        <dsp:cNvSpPr/>
      </dsp:nvSpPr>
      <dsp:spPr>
        <a:xfrm rot="16200000">
          <a:off x="2783842" y="3158490"/>
          <a:ext cx="1788614" cy="21581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8A7323-C346-43B2-A222-7B8569A0A41E}">
      <dsp:nvSpPr>
        <dsp:cNvPr id="0" name=""/>
        <dsp:cNvSpPr/>
      </dsp:nvSpPr>
      <dsp:spPr>
        <a:xfrm>
          <a:off x="3193652" y="3813005"/>
          <a:ext cx="2397920" cy="14387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висновок реставраторів (для документів НАФ)</a:t>
          </a:r>
          <a:endParaRPr lang="uk-UA" sz="2400" kern="1200" dirty="0">
            <a:solidFill>
              <a:schemeClr val="accent1">
                <a:lumMod val="20000"/>
                <a:lumOff val="80000"/>
              </a:schemeClr>
            </a:solidFill>
            <a:latin typeface="Arial Narrow" panose="020B0606020202030204" pitchFamily="34" charset="0"/>
          </a:endParaRPr>
        </a:p>
      </dsp:txBody>
      <dsp:txXfrm>
        <a:off x="3235792" y="3855145"/>
        <a:ext cx="2313640" cy="1354472"/>
      </dsp:txXfrm>
    </dsp:sp>
    <dsp:sp modelId="{4CE962C8-48C9-4C46-AE49-7DD9907DF0C0}">
      <dsp:nvSpPr>
        <dsp:cNvPr id="0" name=""/>
        <dsp:cNvSpPr/>
      </dsp:nvSpPr>
      <dsp:spPr>
        <a:xfrm rot="16200000">
          <a:off x="2783842" y="1360050"/>
          <a:ext cx="1788614" cy="21581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1A1C6B-697D-4FA4-8051-245E9D882293}">
      <dsp:nvSpPr>
        <dsp:cNvPr id="0" name=""/>
        <dsp:cNvSpPr/>
      </dsp:nvSpPr>
      <dsp:spPr>
        <a:xfrm>
          <a:off x="3193652" y="2014565"/>
          <a:ext cx="2397920" cy="14387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акт про вилучення  документів з НАФ (додаток 14 до Правил)</a:t>
          </a:r>
          <a:endParaRPr lang="uk-UA" sz="2400" kern="1200" dirty="0">
            <a:solidFill>
              <a:schemeClr val="accent1">
                <a:lumMod val="20000"/>
                <a:lumOff val="80000"/>
              </a:schemeClr>
            </a:solidFill>
            <a:latin typeface="Arial Narrow" panose="020B0606020202030204" pitchFamily="34" charset="0"/>
          </a:endParaRPr>
        </a:p>
      </dsp:txBody>
      <dsp:txXfrm>
        <a:off x="3235792" y="2056705"/>
        <a:ext cx="2313640" cy="1354472"/>
      </dsp:txXfrm>
    </dsp:sp>
    <dsp:sp modelId="{CFAD21B8-CBE2-4C5E-96CC-AAADBB029A32}">
      <dsp:nvSpPr>
        <dsp:cNvPr id="0" name=""/>
        <dsp:cNvSpPr/>
      </dsp:nvSpPr>
      <dsp:spPr>
        <a:xfrm rot="107204">
          <a:off x="3677373" y="515486"/>
          <a:ext cx="3190785" cy="21581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8C04D6-99A3-410D-BCF1-4508A9578F07}">
      <dsp:nvSpPr>
        <dsp:cNvPr id="0" name=""/>
        <dsp:cNvSpPr/>
      </dsp:nvSpPr>
      <dsp:spPr>
        <a:xfrm>
          <a:off x="3193652" y="216125"/>
          <a:ext cx="2397920" cy="14387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розгляд ЕК установи </a:t>
          </a:r>
        </a:p>
      </dsp:txBody>
      <dsp:txXfrm>
        <a:off x="3235792" y="258265"/>
        <a:ext cx="2313640" cy="1354472"/>
      </dsp:txXfrm>
    </dsp:sp>
    <dsp:sp modelId="{7D960B81-47F7-459A-985A-7CEE5BCD9658}">
      <dsp:nvSpPr>
        <dsp:cNvPr id="0" name=""/>
        <dsp:cNvSpPr/>
      </dsp:nvSpPr>
      <dsp:spPr>
        <a:xfrm rot="5400000">
          <a:off x="5918420" y="1525523"/>
          <a:ext cx="1897926" cy="21581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965274-9E6B-48F2-A0AD-DFF5DCB6320A}">
      <dsp:nvSpPr>
        <dsp:cNvPr id="0" name=""/>
        <dsp:cNvSpPr/>
      </dsp:nvSpPr>
      <dsp:spPr>
        <a:xfrm>
          <a:off x="6382886" y="216125"/>
          <a:ext cx="2397920" cy="165888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розгляд ЕПК (ЕК) державної архівної установи (архівного відділу міської ради)</a:t>
          </a:r>
        </a:p>
      </dsp:txBody>
      <dsp:txXfrm>
        <a:off x="6431473" y="264712"/>
        <a:ext cx="2300746" cy="1561707"/>
      </dsp:txXfrm>
    </dsp:sp>
    <dsp:sp modelId="{C7A974D2-00D9-4B85-BD6E-F68BCA42DFC6}">
      <dsp:nvSpPr>
        <dsp:cNvPr id="0" name=""/>
        <dsp:cNvSpPr/>
      </dsp:nvSpPr>
      <dsp:spPr>
        <a:xfrm rot="5400000">
          <a:off x="5973076" y="3378619"/>
          <a:ext cx="1788614" cy="215812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7D6A5D-C5A0-4303-9F16-666E2C47F6F9}">
      <dsp:nvSpPr>
        <dsp:cNvPr id="0" name=""/>
        <dsp:cNvSpPr/>
      </dsp:nvSpPr>
      <dsp:spPr>
        <a:xfrm>
          <a:off x="6382886" y="2234694"/>
          <a:ext cx="2397920" cy="14387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розгляд ЦЕПК Укрдержархіву</a:t>
          </a:r>
        </a:p>
      </dsp:txBody>
      <dsp:txXfrm>
        <a:off x="6425026" y="2276834"/>
        <a:ext cx="2313640" cy="1354472"/>
      </dsp:txXfrm>
    </dsp:sp>
    <dsp:sp modelId="{5A238C13-4C88-4E7E-9217-D1B176D695D4}">
      <dsp:nvSpPr>
        <dsp:cNvPr id="0" name=""/>
        <dsp:cNvSpPr/>
      </dsp:nvSpPr>
      <dsp:spPr>
        <a:xfrm>
          <a:off x="6382886" y="4033134"/>
          <a:ext cx="2397920" cy="143875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внесення змін в облікові документи </a:t>
          </a:r>
          <a:endParaRPr lang="uk-UA" sz="2400" kern="1200" dirty="0">
            <a:solidFill>
              <a:schemeClr val="accent1">
                <a:lumMod val="20000"/>
                <a:lumOff val="80000"/>
              </a:schemeClr>
            </a:solidFill>
            <a:latin typeface="Arial Narrow" panose="020B0606020202030204" pitchFamily="34" charset="0"/>
          </a:endParaRPr>
        </a:p>
      </dsp:txBody>
      <dsp:txXfrm>
        <a:off x="6425026" y="4075274"/>
        <a:ext cx="2313640" cy="1354472"/>
      </dsp:txXfrm>
    </dsp:sp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83473A-74F4-4B07-AD46-163673608EA9}">
      <dsp:nvSpPr>
        <dsp:cNvPr id="0" name=""/>
        <dsp:cNvSpPr/>
      </dsp:nvSpPr>
      <dsp:spPr>
        <a:xfrm>
          <a:off x="0" y="378978"/>
          <a:ext cx="818356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91FDA60-9538-42AF-B72B-0764AE2CB73A}">
      <dsp:nvSpPr>
        <dsp:cNvPr id="0" name=""/>
        <dsp:cNvSpPr/>
      </dsp:nvSpPr>
      <dsp:spPr>
        <a:xfrm>
          <a:off x="409178" y="54258"/>
          <a:ext cx="6989105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23" tIns="0" rIns="21652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>
              <a:latin typeface="Arial Narrow" pitchFamily="34" charset="0"/>
            </a:rPr>
            <a:t>вивчення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усіх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облікових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документів</a:t>
          </a:r>
          <a:r>
            <a:rPr lang="ru-RU" sz="2400" kern="1200" dirty="0">
              <a:latin typeface="Arial Narrow" pitchFamily="34" charset="0"/>
            </a:rPr>
            <a:t>, на </a:t>
          </a:r>
          <a:r>
            <a:rPr lang="ru-RU" sz="2400" kern="1200" dirty="0" err="1">
              <a:latin typeface="Arial Narrow" pitchFamily="34" charset="0"/>
            </a:rPr>
            <a:t>підставі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яких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видавалися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справи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із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архівосховища</a:t>
          </a:r>
          <a:r>
            <a:rPr lang="ru-RU" sz="2400" kern="1200" dirty="0">
              <a:latin typeface="Arial Narrow" pitchFamily="34" charset="0"/>
            </a:rPr>
            <a:t>;</a:t>
          </a:r>
          <a:endParaRPr lang="uk-UA" sz="2400" kern="1200" dirty="0">
            <a:latin typeface="Arial Narrow" pitchFamily="34" charset="0"/>
          </a:endParaRPr>
        </a:p>
      </dsp:txBody>
      <dsp:txXfrm>
        <a:off x="440881" y="85961"/>
        <a:ext cx="6925699" cy="586034"/>
      </dsp:txXfrm>
    </dsp:sp>
    <dsp:sp modelId="{8486CD20-FF56-4E78-AE98-DF6EE78D0BD4}">
      <dsp:nvSpPr>
        <dsp:cNvPr id="0" name=""/>
        <dsp:cNvSpPr/>
      </dsp:nvSpPr>
      <dsp:spPr>
        <a:xfrm>
          <a:off x="0" y="1376898"/>
          <a:ext cx="818356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8D886E-C6C5-428A-802E-89CD47C83DAE}">
      <dsp:nvSpPr>
        <dsp:cNvPr id="0" name=""/>
        <dsp:cNvSpPr/>
      </dsp:nvSpPr>
      <dsp:spPr>
        <a:xfrm>
          <a:off x="409178" y="1052179"/>
          <a:ext cx="6989105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23" tIns="0" rIns="216523" bIns="0" numCol="1" spcCol="1270" anchor="ctr" anchorCtr="0">
          <a:noAutofit/>
        </a:bodyPr>
        <a:lstStyle/>
        <a:p>
          <a:pPr marL="0" marR="0" lvl="0" indent="0" algn="l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2400" kern="1200" dirty="0" err="1">
              <a:latin typeface="Arial Narrow" pitchFamily="34" charset="0"/>
            </a:rPr>
            <a:t>організація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розшуку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невиявлених</a:t>
          </a:r>
          <a:r>
            <a:rPr lang="ru-RU" sz="2400" kern="1200" dirty="0">
              <a:latin typeface="Arial Narrow" pitchFamily="34" charset="0"/>
            </a:rPr>
            <a:t> справ у </a:t>
          </a:r>
          <a:r>
            <a:rPr lang="ru-RU" sz="2400" kern="1200" dirty="0" err="1">
              <a:latin typeface="Arial Narrow" pitchFamily="34" charset="0"/>
            </a:rPr>
            <a:t>структурних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підрозділах</a:t>
          </a:r>
          <a:r>
            <a:rPr lang="ru-RU" sz="2400" kern="1200" dirty="0">
              <a:latin typeface="Arial Narrow" pitchFamily="34" charset="0"/>
            </a:rPr>
            <a:t>;</a:t>
          </a:r>
          <a:endParaRPr lang="uk-UA" sz="2400" kern="1200" dirty="0">
            <a:latin typeface="Arial Narrow" pitchFamily="34" charset="0"/>
          </a:endParaRPr>
        </a:p>
      </dsp:txBody>
      <dsp:txXfrm>
        <a:off x="440881" y="1083882"/>
        <a:ext cx="6925699" cy="586034"/>
      </dsp:txXfrm>
    </dsp:sp>
    <dsp:sp modelId="{C8D50A47-66C6-428F-A1D9-5EDE25314CF2}">
      <dsp:nvSpPr>
        <dsp:cNvPr id="0" name=""/>
        <dsp:cNvSpPr/>
      </dsp:nvSpPr>
      <dsp:spPr>
        <a:xfrm>
          <a:off x="0" y="2374819"/>
          <a:ext cx="818356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129A01-6A86-46ED-96B9-D4E78A66A005}">
      <dsp:nvSpPr>
        <dsp:cNvPr id="0" name=""/>
        <dsp:cNvSpPr/>
      </dsp:nvSpPr>
      <dsp:spPr>
        <a:xfrm>
          <a:off x="409178" y="2050098"/>
          <a:ext cx="6989105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23" tIns="0" rIns="21652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>
              <a:latin typeface="Arial Narrow" pitchFamily="34" charset="0"/>
            </a:rPr>
            <a:t>перевірка</a:t>
          </a:r>
          <a:r>
            <a:rPr lang="ru-RU" sz="2400" kern="1200" dirty="0">
              <a:latin typeface="Arial Narrow" pitchFamily="34" charset="0"/>
            </a:rPr>
            <a:t> справ у фондах, </a:t>
          </a:r>
          <a:r>
            <a:rPr lang="ru-RU" sz="2400" kern="1200" dirty="0" err="1">
              <a:latin typeface="Arial Narrow" pitchFamily="34" charset="0"/>
            </a:rPr>
            <a:t>що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знаходяться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поруч</a:t>
          </a:r>
          <a:r>
            <a:rPr lang="ru-RU" sz="2400" kern="1200" dirty="0">
              <a:latin typeface="Arial Narrow" pitchFamily="34" charset="0"/>
            </a:rPr>
            <a:t>;</a:t>
          </a:r>
          <a:endParaRPr lang="uk-UA" sz="2400" kern="1200" dirty="0">
            <a:latin typeface="Arial Narrow" pitchFamily="34" charset="0"/>
          </a:endParaRPr>
        </a:p>
      </dsp:txBody>
      <dsp:txXfrm>
        <a:off x="440881" y="2081801"/>
        <a:ext cx="6925699" cy="586034"/>
      </dsp:txXfrm>
    </dsp:sp>
    <dsp:sp modelId="{B4E7B623-1CEC-4922-95CB-B44F93EDF515}">
      <dsp:nvSpPr>
        <dsp:cNvPr id="0" name=""/>
        <dsp:cNvSpPr/>
      </dsp:nvSpPr>
      <dsp:spPr>
        <a:xfrm>
          <a:off x="0" y="3372739"/>
          <a:ext cx="818356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28B9A5-F8B2-4C67-8A10-8BEC93742183}">
      <dsp:nvSpPr>
        <dsp:cNvPr id="0" name=""/>
        <dsp:cNvSpPr/>
      </dsp:nvSpPr>
      <dsp:spPr>
        <a:xfrm>
          <a:off x="409178" y="3048019"/>
          <a:ext cx="6989105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23" tIns="0" rIns="21652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latin typeface="Arial Narrow" pitchFamily="34" charset="0"/>
            </a:rPr>
            <a:t>перегляд </a:t>
          </a:r>
          <a:r>
            <a:rPr lang="ru-RU" sz="2400" kern="1200" dirty="0" err="1">
              <a:latin typeface="Arial Narrow" pitchFamily="34" charset="0"/>
            </a:rPr>
            <a:t>правильності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підкладання</a:t>
          </a:r>
          <a:r>
            <a:rPr lang="ru-RU" sz="2400" kern="1200" dirty="0">
              <a:latin typeface="Arial Narrow" pitchFamily="34" charset="0"/>
            </a:rPr>
            <a:t> справ, </a:t>
          </a:r>
          <a:r>
            <a:rPr lang="ru-RU" sz="2400" kern="1200" dirty="0" err="1">
              <a:latin typeface="Arial Narrow" pitchFamily="34" charset="0"/>
            </a:rPr>
            <a:t>номери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яких</a:t>
          </a:r>
          <a:r>
            <a:rPr lang="ru-RU" sz="2400" kern="1200" dirty="0">
              <a:latin typeface="Arial Narrow" pitchFamily="34" charset="0"/>
            </a:rPr>
            <a:t> </a:t>
          </a:r>
          <a:r>
            <a:rPr lang="ru-RU" sz="2400" kern="1200" dirty="0" err="1">
              <a:latin typeface="Arial Narrow" pitchFamily="34" charset="0"/>
            </a:rPr>
            <a:t>схожі</a:t>
          </a:r>
          <a:r>
            <a:rPr lang="ru-RU" sz="2400" kern="1200" dirty="0">
              <a:latin typeface="Arial Narrow" pitchFamily="34" charset="0"/>
            </a:rPr>
            <a:t> з номерами </a:t>
          </a:r>
          <a:r>
            <a:rPr lang="ru-RU" sz="2400" kern="1200" dirty="0" err="1">
              <a:latin typeface="Arial Narrow" pitchFamily="34" charset="0"/>
            </a:rPr>
            <a:t>невиявлених</a:t>
          </a:r>
          <a:r>
            <a:rPr lang="ru-RU" sz="2400" kern="1200" dirty="0">
              <a:latin typeface="Arial Narrow" pitchFamily="34" charset="0"/>
            </a:rPr>
            <a:t> справ;</a:t>
          </a:r>
          <a:endParaRPr lang="uk-UA" sz="2400" kern="1200" dirty="0">
            <a:latin typeface="Arial Narrow" pitchFamily="34" charset="0"/>
          </a:endParaRPr>
        </a:p>
      </dsp:txBody>
      <dsp:txXfrm>
        <a:off x="440881" y="3079722"/>
        <a:ext cx="6925699" cy="586034"/>
      </dsp:txXfrm>
    </dsp:sp>
    <dsp:sp modelId="{42E50B7F-2C59-43B3-9E80-F014E00E1E85}">
      <dsp:nvSpPr>
        <dsp:cNvPr id="0" name=""/>
        <dsp:cNvSpPr/>
      </dsp:nvSpPr>
      <dsp:spPr>
        <a:xfrm>
          <a:off x="0" y="4370659"/>
          <a:ext cx="8183562" cy="554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FB28CF7-D18E-4261-957D-818A0B929EC3}">
      <dsp:nvSpPr>
        <dsp:cNvPr id="0" name=""/>
        <dsp:cNvSpPr/>
      </dsp:nvSpPr>
      <dsp:spPr>
        <a:xfrm>
          <a:off x="409178" y="4045939"/>
          <a:ext cx="6989105" cy="64944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6523" tIns="0" rIns="216523" bIns="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>
              <a:latin typeface="Arial Narrow" pitchFamily="34" charset="0"/>
            </a:rPr>
            <a:t>вивчення справи фонду.</a:t>
          </a:r>
        </a:p>
      </dsp:txBody>
      <dsp:txXfrm>
        <a:off x="440881" y="4077642"/>
        <a:ext cx="6925699" cy="586034"/>
      </dsp:txXfrm>
    </dsp:sp>
  </dsp:spTree>
</dsp:drawing>
</file>

<file path=ppt/diagrams/drawing2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715C8BE-B3FA-4745-8C13-1106297161D1}">
      <dsp:nvSpPr>
        <dsp:cNvPr id="0" name=""/>
        <dsp:cNvSpPr/>
      </dsp:nvSpPr>
      <dsp:spPr>
        <a:xfrm rot="5362362">
          <a:off x="-46422" y="1528091"/>
          <a:ext cx="1588993" cy="16677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6DF0EE-0AB8-4CF3-877D-6A3A4D19906E}">
      <dsp:nvSpPr>
        <dsp:cNvPr id="0" name=""/>
        <dsp:cNvSpPr/>
      </dsp:nvSpPr>
      <dsp:spPr>
        <a:xfrm>
          <a:off x="57057" y="369815"/>
          <a:ext cx="2458815" cy="146129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проводиться 1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рік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після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закінчення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перевіряння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наявності</a:t>
          </a:r>
          <a:endParaRPr lang="ru-RU" sz="2400" kern="1200" dirty="0">
            <a:solidFill>
              <a:schemeClr val="accent1">
                <a:lumMod val="20000"/>
                <a:lumOff val="80000"/>
              </a:schemeClr>
            </a:solidFill>
            <a:latin typeface="Arial Narrow" panose="020B0606020202030204" pitchFamily="34" charset="0"/>
          </a:endParaRPr>
        </a:p>
      </dsp:txBody>
      <dsp:txXfrm>
        <a:off x="99857" y="412615"/>
        <a:ext cx="2373215" cy="1375691"/>
      </dsp:txXfrm>
    </dsp:sp>
    <dsp:sp modelId="{AA1BE9BB-173C-4D93-880B-989AF9AC228B}">
      <dsp:nvSpPr>
        <dsp:cNvPr id="0" name=""/>
        <dsp:cNvSpPr/>
      </dsp:nvSpPr>
      <dsp:spPr>
        <a:xfrm rot="5298595">
          <a:off x="-92388" y="3207482"/>
          <a:ext cx="1770655" cy="16677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EB3D0B-115F-4A40-8D2D-E79C3B5B0ACC}">
      <dsp:nvSpPr>
        <dsp:cNvPr id="0" name=""/>
        <dsp:cNvSpPr/>
      </dsp:nvSpPr>
      <dsp:spPr>
        <a:xfrm>
          <a:off x="86975" y="2038066"/>
          <a:ext cx="2453905" cy="130258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картка обліку невиявленої справи (додаток 35 до Правил)</a:t>
          </a:r>
        </a:p>
      </dsp:txBody>
      <dsp:txXfrm>
        <a:off x="125126" y="2076217"/>
        <a:ext cx="2377603" cy="1226284"/>
      </dsp:txXfrm>
    </dsp:sp>
    <dsp:sp modelId="{0EBDC7C1-F0C1-48A0-A6EA-2C218B92CC40}">
      <dsp:nvSpPr>
        <dsp:cNvPr id="0" name=""/>
        <dsp:cNvSpPr/>
      </dsp:nvSpPr>
      <dsp:spPr>
        <a:xfrm rot="2025">
          <a:off x="824669" y="4098983"/>
          <a:ext cx="3126774" cy="16677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CB817E-0652-4D87-BB04-A884563FC3B5}">
      <dsp:nvSpPr>
        <dsp:cNvPr id="0" name=""/>
        <dsp:cNvSpPr/>
      </dsp:nvSpPr>
      <dsp:spPr>
        <a:xfrm>
          <a:off x="0" y="3639595"/>
          <a:ext cx="2742355" cy="165057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акт про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невиявлення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справ (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документів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), шляхи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розшуку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яких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вичерпано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uk-UA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(додаток 36 до Правил)</a:t>
          </a:r>
        </a:p>
      </dsp:txBody>
      <dsp:txXfrm>
        <a:off x="48344" y="3687939"/>
        <a:ext cx="2645667" cy="1553884"/>
      </dsp:txXfrm>
    </dsp:sp>
    <dsp:sp modelId="{4CE962C8-48C9-4C46-AE49-7DD9907DF0C0}">
      <dsp:nvSpPr>
        <dsp:cNvPr id="0" name=""/>
        <dsp:cNvSpPr/>
      </dsp:nvSpPr>
      <dsp:spPr>
        <a:xfrm rot="16180978">
          <a:off x="2969800" y="3123678"/>
          <a:ext cx="1952482" cy="16677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1A1C6B-697D-4FA4-8051-245E9D882293}">
      <dsp:nvSpPr>
        <dsp:cNvPr id="0" name=""/>
        <dsp:cNvSpPr/>
      </dsp:nvSpPr>
      <dsp:spPr>
        <a:xfrm>
          <a:off x="3337723" y="3706317"/>
          <a:ext cx="2331694" cy="153127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довідка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про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проведені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заходи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щодо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їх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розшуку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(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довільної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форми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)</a:t>
          </a:r>
          <a:endParaRPr lang="uk-UA" sz="2400" kern="1200" dirty="0">
            <a:solidFill>
              <a:schemeClr val="accent1">
                <a:lumMod val="20000"/>
                <a:lumOff val="80000"/>
              </a:schemeClr>
            </a:solidFill>
            <a:latin typeface="Arial Narrow" panose="020B0606020202030204" pitchFamily="34" charset="0"/>
          </a:endParaRPr>
        </a:p>
      </dsp:txBody>
      <dsp:txXfrm>
        <a:off x="3382572" y="3751166"/>
        <a:ext cx="2241996" cy="1441573"/>
      </dsp:txXfrm>
    </dsp:sp>
    <dsp:sp modelId="{C05ABEB1-B5AE-48CA-A98E-91A8A065D371}">
      <dsp:nvSpPr>
        <dsp:cNvPr id="0" name=""/>
        <dsp:cNvSpPr/>
      </dsp:nvSpPr>
      <dsp:spPr>
        <a:xfrm rot="16148189">
          <a:off x="2954625" y="1164167"/>
          <a:ext cx="1942751" cy="16677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DB9624-AACE-4E7C-877F-BCE19739A4AC}">
      <dsp:nvSpPr>
        <dsp:cNvPr id="0" name=""/>
        <dsp:cNvSpPr/>
      </dsp:nvSpPr>
      <dsp:spPr>
        <a:xfrm>
          <a:off x="3432851" y="1628339"/>
          <a:ext cx="2119831" cy="1759844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акт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підписує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керівник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архіву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(особа, </a:t>
          </a:r>
          <a:r>
            <a:rPr lang="uk-UA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відповідальна за архів)</a:t>
          </a:r>
        </a:p>
      </dsp:txBody>
      <dsp:txXfrm>
        <a:off x="3484395" y="1679883"/>
        <a:ext cx="2016743" cy="1656756"/>
      </dsp:txXfrm>
    </dsp:sp>
    <dsp:sp modelId="{CFAD21B8-CBE2-4C5E-96CC-AAADBB029A32}">
      <dsp:nvSpPr>
        <dsp:cNvPr id="0" name=""/>
        <dsp:cNvSpPr/>
      </dsp:nvSpPr>
      <dsp:spPr>
        <a:xfrm rot="1159154">
          <a:off x="3827937" y="704754"/>
          <a:ext cx="3117293" cy="16677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8C04D6-99A3-410D-BCF1-4508A9578F07}">
      <dsp:nvSpPr>
        <dsp:cNvPr id="0" name=""/>
        <dsp:cNvSpPr/>
      </dsp:nvSpPr>
      <dsp:spPr>
        <a:xfrm>
          <a:off x="3403572" y="0"/>
          <a:ext cx="2119831" cy="11118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акт затверджує керівник установи</a:t>
          </a:r>
        </a:p>
      </dsp:txBody>
      <dsp:txXfrm>
        <a:off x="3436137" y="32565"/>
        <a:ext cx="2054701" cy="1046718"/>
      </dsp:txXfrm>
    </dsp:sp>
    <dsp:sp modelId="{353FECEF-B6E5-4111-AEE5-26FFA45E7ECF}">
      <dsp:nvSpPr>
        <dsp:cNvPr id="0" name=""/>
        <dsp:cNvSpPr/>
      </dsp:nvSpPr>
      <dsp:spPr>
        <a:xfrm rot="5430275">
          <a:off x="5562585" y="2525757"/>
          <a:ext cx="2567148" cy="166777"/>
        </a:xfrm>
        <a:prstGeom prst="rect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238C13-4C88-4E7E-9217-D1B176D695D4}">
      <dsp:nvSpPr>
        <dsp:cNvPr id="0" name=""/>
        <dsp:cNvSpPr/>
      </dsp:nvSpPr>
      <dsp:spPr>
        <a:xfrm>
          <a:off x="6169787" y="0"/>
          <a:ext cx="2479607" cy="3196275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розгляд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акту і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довідки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Комісією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з контрою за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наявністю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, станом та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розшуком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документів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державного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архіву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(для </a:t>
          </a:r>
          <a:r>
            <a:rPr lang="ru-RU" sz="2400" kern="1200" dirty="0" err="1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документів</a:t>
          </a:r>
          <a:r>
            <a:rPr lang="ru-RU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 НАФ)</a:t>
          </a:r>
          <a:endParaRPr lang="uk-UA" sz="2400" kern="1200" dirty="0">
            <a:solidFill>
              <a:schemeClr val="accent1">
                <a:lumMod val="20000"/>
                <a:lumOff val="80000"/>
              </a:schemeClr>
            </a:solidFill>
            <a:latin typeface="Arial Narrow" panose="020B0606020202030204" pitchFamily="34" charset="0"/>
          </a:endParaRPr>
        </a:p>
      </dsp:txBody>
      <dsp:txXfrm>
        <a:off x="6242412" y="72625"/>
        <a:ext cx="2334357" cy="3051025"/>
      </dsp:txXfrm>
    </dsp:sp>
    <dsp:sp modelId="{C39430AF-3A88-49E3-9FFB-3E903C89C887}">
      <dsp:nvSpPr>
        <dsp:cNvPr id="0" name=""/>
        <dsp:cNvSpPr/>
      </dsp:nvSpPr>
      <dsp:spPr>
        <a:xfrm>
          <a:off x="6169777" y="3623973"/>
          <a:ext cx="2434410" cy="11118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>
              <a:solidFill>
                <a:schemeClr val="accent1">
                  <a:lumMod val="20000"/>
                  <a:lumOff val="80000"/>
                </a:schemeClr>
              </a:solidFill>
              <a:latin typeface="Arial Narrow" panose="020B0606020202030204" pitchFamily="34" charset="0"/>
            </a:rPr>
            <a:t>зняття з обліку документів</a:t>
          </a:r>
        </a:p>
      </dsp:txBody>
      <dsp:txXfrm>
        <a:off x="6202342" y="3656538"/>
        <a:ext cx="2369280" cy="1046718"/>
      </dsp:txXfrm>
    </dsp:sp>
  </dsp:spTree>
</dsp:drawing>
</file>

<file path=ppt/diagrams/drawing2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E8D22-40F3-4E92-A922-E848113AE9FB}">
      <dsp:nvSpPr>
        <dsp:cNvPr id="0" name=""/>
        <dsp:cNvSpPr/>
      </dsp:nvSpPr>
      <dsp:spPr>
        <a:xfrm>
          <a:off x="1515037" y="72040"/>
          <a:ext cx="5925873" cy="1489133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/>
            <a:t>Видавання справ з архівосховищ</a:t>
          </a:r>
          <a:r>
            <a:rPr lang="ru-RU" sz="3600" kern="1200" dirty="0"/>
            <a:t>:</a:t>
          </a:r>
        </a:p>
      </dsp:txBody>
      <dsp:txXfrm>
        <a:off x="2382861" y="290118"/>
        <a:ext cx="4190225" cy="1052977"/>
      </dsp:txXfrm>
    </dsp:sp>
    <dsp:sp modelId="{9CD0783D-11F2-40E9-8A1F-4147EDE71DF9}">
      <dsp:nvSpPr>
        <dsp:cNvPr id="0" name=""/>
        <dsp:cNvSpPr/>
      </dsp:nvSpPr>
      <dsp:spPr>
        <a:xfrm rot="6627650" flipH="1">
          <a:off x="1232784" y="1516269"/>
          <a:ext cx="879845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7969B0-4F7B-45C8-BDE2-AB7378415820}">
      <dsp:nvSpPr>
        <dsp:cNvPr id="0" name=""/>
        <dsp:cNvSpPr/>
      </dsp:nvSpPr>
      <dsp:spPr>
        <a:xfrm>
          <a:off x="288027" y="2423772"/>
          <a:ext cx="3600401" cy="155656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>
              <a:latin typeface="Arial Narrow" pitchFamily="34" charset="0"/>
              <a:cs typeface="Arial" pitchFamily="34" charset="0"/>
            </a:rPr>
            <a:t>для користування </a:t>
          </a:r>
          <a:endParaRPr lang="ru-RU" sz="3600" kern="1200" dirty="0">
            <a:latin typeface="Arial Narrow" pitchFamily="34" charset="0"/>
            <a:cs typeface="Arial" pitchFamily="34" charset="0"/>
          </a:endParaRPr>
        </a:p>
      </dsp:txBody>
      <dsp:txXfrm>
        <a:off x="333617" y="2469362"/>
        <a:ext cx="3509221" cy="1465380"/>
      </dsp:txXfrm>
    </dsp:sp>
    <dsp:sp modelId="{A6DDD362-25A7-4A30-B548-02510CE1AA03}">
      <dsp:nvSpPr>
        <dsp:cNvPr id="0" name=""/>
        <dsp:cNvSpPr/>
      </dsp:nvSpPr>
      <dsp:spPr>
        <a:xfrm rot="15234223">
          <a:off x="7130928" y="1512155"/>
          <a:ext cx="1042647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6E326C-FE20-4240-9743-63F2822BC907}">
      <dsp:nvSpPr>
        <dsp:cNvPr id="0" name=""/>
        <dsp:cNvSpPr/>
      </dsp:nvSpPr>
      <dsp:spPr>
        <a:xfrm>
          <a:off x="5040561" y="2423764"/>
          <a:ext cx="3504533" cy="152457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>
              <a:latin typeface="Arial Narrow" pitchFamily="34" charset="0"/>
              <a:cs typeface="Angsana New" pitchFamily="18" charset="-34"/>
            </a:rPr>
            <a:t>для проведення архівних робіт</a:t>
          </a:r>
          <a:endParaRPr lang="ru-RU" sz="3600" kern="1200" dirty="0">
            <a:latin typeface="Arial Narrow" pitchFamily="34" charset="0"/>
            <a:cs typeface="Angsana New" pitchFamily="18" charset="-34"/>
          </a:endParaRPr>
        </a:p>
      </dsp:txBody>
      <dsp:txXfrm>
        <a:off x="5085214" y="2468417"/>
        <a:ext cx="3415227" cy="1435270"/>
      </dsp:txXfrm>
    </dsp:sp>
    <dsp:sp modelId="{1660E6E6-C5ED-468D-B0F9-C4A633E8784E}">
      <dsp:nvSpPr>
        <dsp:cNvPr id="0" name=""/>
        <dsp:cNvSpPr/>
      </dsp:nvSpPr>
      <dsp:spPr>
        <a:xfrm rot="16214720">
          <a:off x="3200888" y="2530900"/>
          <a:ext cx="2580698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D61B0C-9C3B-4861-9816-B132C17EDE39}">
      <dsp:nvSpPr>
        <dsp:cNvPr id="0" name=""/>
        <dsp:cNvSpPr/>
      </dsp:nvSpPr>
      <dsp:spPr>
        <a:xfrm>
          <a:off x="1584191" y="4223978"/>
          <a:ext cx="5633782" cy="106937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>
              <a:latin typeface="Arial Narrow" pitchFamily="34" charset="0"/>
              <a:cs typeface="Angsana New" pitchFamily="18" charset="-34"/>
            </a:rPr>
            <a:t>вилучення (виїмка) правоохоронними органами </a:t>
          </a:r>
          <a:endParaRPr lang="ru-RU" sz="3600" kern="1200" dirty="0">
            <a:latin typeface="Arial Narrow" pitchFamily="34" charset="0"/>
            <a:cs typeface="Angsana New" pitchFamily="18" charset="-34"/>
          </a:endParaRPr>
        </a:p>
      </dsp:txBody>
      <dsp:txXfrm>
        <a:off x="1615512" y="4255299"/>
        <a:ext cx="5571140" cy="1006735"/>
      </dsp:txXfrm>
    </dsp:sp>
  </dsp:spTree>
</dsp:drawing>
</file>

<file path=ppt/diagrams/drawing2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E8D22-40F3-4E92-A922-E848113AE9FB}">
      <dsp:nvSpPr>
        <dsp:cNvPr id="0" name=""/>
        <dsp:cNvSpPr/>
      </dsp:nvSpPr>
      <dsp:spPr>
        <a:xfrm>
          <a:off x="1515037" y="72040"/>
          <a:ext cx="5925873" cy="1489133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/>
            <a:t>Для користування</a:t>
          </a:r>
          <a:r>
            <a:rPr lang="ru-RU" sz="3600" kern="1200" dirty="0"/>
            <a:t>:</a:t>
          </a:r>
        </a:p>
      </dsp:txBody>
      <dsp:txXfrm>
        <a:off x="2382861" y="290118"/>
        <a:ext cx="4190225" cy="1052977"/>
      </dsp:txXfrm>
    </dsp:sp>
    <dsp:sp modelId="{9CD0783D-11F2-40E9-8A1F-4147EDE71DF9}">
      <dsp:nvSpPr>
        <dsp:cNvPr id="0" name=""/>
        <dsp:cNvSpPr/>
      </dsp:nvSpPr>
      <dsp:spPr>
        <a:xfrm rot="6422287" flipH="1">
          <a:off x="1471105" y="1336550"/>
          <a:ext cx="751705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7969B0-4F7B-45C8-BDE2-AB7378415820}">
      <dsp:nvSpPr>
        <dsp:cNvPr id="0" name=""/>
        <dsp:cNvSpPr/>
      </dsp:nvSpPr>
      <dsp:spPr>
        <a:xfrm>
          <a:off x="362873" y="2088228"/>
          <a:ext cx="3600401" cy="1556560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>
              <a:latin typeface="Arial Narrow" pitchFamily="34" charset="0"/>
              <a:cs typeface="Arial" pitchFamily="34" charset="0"/>
            </a:rPr>
            <a:t>замовлення 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(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додаток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 27 до Правил) </a:t>
          </a:r>
          <a:endParaRPr lang="ru-RU" sz="3600" kern="1200" dirty="0">
            <a:latin typeface="Arial Narrow" pitchFamily="34" charset="0"/>
            <a:cs typeface="Arial" pitchFamily="34" charset="0"/>
          </a:endParaRPr>
        </a:p>
      </dsp:txBody>
      <dsp:txXfrm>
        <a:off x="408463" y="2133818"/>
        <a:ext cx="3509221" cy="1465380"/>
      </dsp:txXfrm>
    </dsp:sp>
    <dsp:sp modelId="{A6DDD362-25A7-4A30-B548-02510CE1AA03}">
      <dsp:nvSpPr>
        <dsp:cNvPr id="0" name=""/>
        <dsp:cNvSpPr/>
      </dsp:nvSpPr>
      <dsp:spPr>
        <a:xfrm rot="15083788">
          <a:off x="6992124" y="1371304"/>
          <a:ext cx="918357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6E326C-FE20-4240-9743-63F2822BC907}">
      <dsp:nvSpPr>
        <dsp:cNvPr id="0" name=""/>
        <dsp:cNvSpPr/>
      </dsp:nvSpPr>
      <dsp:spPr>
        <a:xfrm>
          <a:off x="4971393" y="2160244"/>
          <a:ext cx="3504533" cy="152457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>
              <a:latin typeface="Arial Narrow" pitchFamily="34" charset="0"/>
              <a:cs typeface="Angsana New" pitchFamily="18" charset="-34"/>
            </a:rPr>
            <a:t>заява 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(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додаток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 28 до Правил) </a:t>
          </a:r>
        </a:p>
      </dsp:txBody>
      <dsp:txXfrm>
        <a:off x="5016046" y="2204897"/>
        <a:ext cx="3415227" cy="1435270"/>
      </dsp:txXfrm>
    </dsp:sp>
    <dsp:sp modelId="{1660E6E6-C5ED-468D-B0F9-C4A633E8784E}">
      <dsp:nvSpPr>
        <dsp:cNvPr id="0" name=""/>
        <dsp:cNvSpPr/>
      </dsp:nvSpPr>
      <dsp:spPr>
        <a:xfrm rot="16084365">
          <a:off x="3701660" y="2454934"/>
          <a:ext cx="1755286" cy="733119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D61B0C-9C3B-4861-9816-B132C17EDE39}">
      <dsp:nvSpPr>
        <dsp:cNvPr id="0" name=""/>
        <dsp:cNvSpPr/>
      </dsp:nvSpPr>
      <dsp:spPr>
        <a:xfrm>
          <a:off x="1731034" y="3816423"/>
          <a:ext cx="5633782" cy="159646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>
              <a:latin typeface="Arial Narrow" pitchFamily="34" charset="0"/>
              <a:cs typeface="Angsana New" pitchFamily="18" charset="-34"/>
            </a:rPr>
            <a:t>акт про 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видавання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 справ у 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тимчасове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 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користування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 (</a:t>
          </a:r>
          <a:r>
            <a:rPr lang="ru-RU" sz="3600" kern="1200" dirty="0" err="1">
              <a:latin typeface="Arial Narrow" pitchFamily="34" charset="0"/>
              <a:cs typeface="Angsana New" pitchFamily="18" charset="-34"/>
            </a:rPr>
            <a:t>додаток</a:t>
          </a:r>
          <a:r>
            <a:rPr lang="ru-RU" sz="3600" kern="1200" dirty="0">
              <a:latin typeface="Arial Narrow" pitchFamily="34" charset="0"/>
              <a:cs typeface="Angsana New" pitchFamily="18" charset="-34"/>
            </a:rPr>
            <a:t> 29 до Правил) </a:t>
          </a:r>
        </a:p>
      </dsp:txBody>
      <dsp:txXfrm>
        <a:off x="1777793" y="3863182"/>
        <a:ext cx="5540264" cy="1502943"/>
      </dsp:txXfrm>
    </dsp:sp>
  </dsp:spTree>
</dsp:drawing>
</file>

<file path=ppt/diagrams/drawing2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AE8D22-40F3-4E92-A922-E848113AE9FB}">
      <dsp:nvSpPr>
        <dsp:cNvPr id="0" name=""/>
        <dsp:cNvSpPr/>
      </dsp:nvSpPr>
      <dsp:spPr>
        <a:xfrm>
          <a:off x="1947026" y="1404147"/>
          <a:ext cx="5699187" cy="1684838"/>
        </a:xfrm>
        <a:prstGeom prst="ellipse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>
              <a:latin typeface="Arial Narrow" pitchFamily="34" charset="0"/>
              <a:cs typeface="Angsana New" pitchFamily="18" charset="-34"/>
            </a:rPr>
            <a:t>Вилучення (виїмка) правоохоронними органами </a:t>
          </a:r>
          <a:r>
            <a:rPr lang="ru-RU" sz="3600" kern="1200" dirty="0">
              <a:latin typeface="Arial Narrow" pitchFamily="34" charset="0"/>
            </a:rPr>
            <a:t>:</a:t>
          </a:r>
        </a:p>
      </dsp:txBody>
      <dsp:txXfrm>
        <a:off x="2781653" y="1650886"/>
        <a:ext cx="4029933" cy="1191360"/>
      </dsp:txXfrm>
    </dsp:sp>
    <dsp:sp modelId="{9CD0783D-11F2-40E9-8A1F-4147EDE71DF9}">
      <dsp:nvSpPr>
        <dsp:cNvPr id="0" name=""/>
        <dsp:cNvSpPr/>
      </dsp:nvSpPr>
      <dsp:spPr>
        <a:xfrm rot="12782034" flipH="1">
          <a:off x="1415979" y="1398551"/>
          <a:ext cx="667969" cy="676003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67969B0-4F7B-45C8-BDE2-AB7378415820}">
      <dsp:nvSpPr>
        <dsp:cNvPr id="0" name=""/>
        <dsp:cNvSpPr/>
      </dsp:nvSpPr>
      <dsp:spPr>
        <a:xfrm>
          <a:off x="434895" y="0"/>
          <a:ext cx="3319900" cy="1435291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>
              <a:latin typeface="Arial Narrow" pitchFamily="34" charset="0"/>
              <a:cs typeface="Arial" pitchFamily="34" charset="0"/>
            </a:rPr>
            <a:t>засвідчена копія документа, що вилучається</a:t>
          </a:r>
          <a:endParaRPr lang="ru-RU" sz="3600" kern="1200" dirty="0">
            <a:latin typeface="Arial Narrow" pitchFamily="34" charset="0"/>
            <a:cs typeface="Arial" pitchFamily="34" charset="0"/>
          </a:endParaRPr>
        </a:p>
      </dsp:txBody>
      <dsp:txXfrm>
        <a:off x="476933" y="42038"/>
        <a:ext cx="3235824" cy="1351215"/>
      </dsp:txXfrm>
    </dsp:sp>
    <dsp:sp modelId="{A6DDD362-25A7-4A30-B548-02510CE1AA03}">
      <dsp:nvSpPr>
        <dsp:cNvPr id="0" name=""/>
        <dsp:cNvSpPr/>
      </dsp:nvSpPr>
      <dsp:spPr>
        <a:xfrm rot="17593933">
          <a:off x="1982567" y="2753852"/>
          <a:ext cx="630829" cy="676003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A6E326C-FE20-4240-9743-63F2822BC907}">
      <dsp:nvSpPr>
        <dsp:cNvPr id="0" name=""/>
        <dsp:cNvSpPr/>
      </dsp:nvSpPr>
      <dsp:spPr>
        <a:xfrm>
          <a:off x="290874" y="3420377"/>
          <a:ext cx="3231501" cy="176256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>
              <a:latin typeface="Arial Narrow" pitchFamily="34" charset="0"/>
            </a:rPr>
            <a:t>протокол вилучення (виїмки)</a:t>
          </a:r>
          <a:endParaRPr lang="ru-RU" sz="3600" kern="1200" dirty="0">
            <a:latin typeface="Arial Narrow" pitchFamily="34" charset="0"/>
            <a:cs typeface="Angsana New" pitchFamily="18" charset="-34"/>
          </a:endParaRPr>
        </a:p>
      </dsp:txBody>
      <dsp:txXfrm>
        <a:off x="342498" y="3472001"/>
        <a:ext cx="3128253" cy="1659319"/>
      </dsp:txXfrm>
    </dsp:sp>
    <dsp:sp modelId="{3788AAB9-2284-435D-A1FA-3E6640AB5092}">
      <dsp:nvSpPr>
        <dsp:cNvPr id="0" name=""/>
        <dsp:cNvSpPr/>
      </dsp:nvSpPr>
      <dsp:spPr>
        <a:xfrm rot="13465106">
          <a:off x="7217799" y="2682013"/>
          <a:ext cx="916546" cy="676003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0FB4944-A64B-4F5E-A3AE-006E1F394F74}">
      <dsp:nvSpPr>
        <dsp:cNvPr id="0" name=""/>
        <dsp:cNvSpPr/>
      </dsp:nvSpPr>
      <dsp:spPr>
        <a:xfrm>
          <a:off x="5955606" y="3420371"/>
          <a:ext cx="2829369" cy="1802677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>
              <a:latin typeface="Arial Narrow" pitchFamily="34" charset="0"/>
              <a:cs typeface="Angsana New" pitchFamily="18" charset="-34"/>
            </a:rPr>
            <a:t>копія ухвали слідчого судді, суду</a:t>
          </a:r>
          <a:endParaRPr lang="ru-RU" sz="3600" kern="1200" dirty="0">
            <a:latin typeface="Arial Narrow" pitchFamily="34" charset="0"/>
            <a:cs typeface="Angsana New" pitchFamily="18" charset="-34"/>
          </a:endParaRPr>
        </a:p>
      </dsp:txBody>
      <dsp:txXfrm>
        <a:off x="6008405" y="3473170"/>
        <a:ext cx="2723771" cy="1697079"/>
      </dsp:txXfrm>
    </dsp:sp>
    <dsp:sp modelId="{1660E6E6-C5ED-468D-B0F9-C4A633E8784E}">
      <dsp:nvSpPr>
        <dsp:cNvPr id="0" name=""/>
        <dsp:cNvSpPr/>
      </dsp:nvSpPr>
      <dsp:spPr>
        <a:xfrm rot="8529704">
          <a:off x="6976249" y="1062279"/>
          <a:ext cx="724217" cy="676003"/>
        </a:xfrm>
        <a:prstGeom prst="leftArrow">
          <a:avLst>
            <a:gd name="adj1" fmla="val 60000"/>
            <a:gd name="adj2" fmla="val 50000"/>
          </a:avLst>
        </a:prstGeom>
        <a:solidFill>
          <a:schemeClr val="dk2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1D61B0C-9C3B-4861-9816-B132C17EDE39}">
      <dsp:nvSpPr>
        <dsp:cNvPr id="0" name=""/>
        <dsp:cNvSpPr/>
      </dsp:nvSpPr>
      <dsp:spPr>
        <a:xfrm>
          <a:off x="5619462" y="0"/>
          <a:ext cx="3014076" cy="986064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600" kern="1200" dirty="0">
              <a:latin typeface="Arial Narrow" pitchFamily="34" charset="0"/>
            </a:rPr>
            <a:t>опис вилучених документів </a:t>
          </a:r>
          <a:endParaRPr lang="ru-RU" sz="3600" kern="1200" dirty="0">
            <a:latin typeface="Arial Narrow" pitchFamily="34" charset="0"/>
            <a:cs typeface="Angsana New" pitchFamily="18" charset="-34"/>
          </a:endParaRPr>
        </a:p>
      </dsp:txBody>
      <dsp:txXfrm>
        <a:off x="5648343" y="28881"/>
        <a:ext cx="2956314" cy="928302"/>
      </dsp:txXfrm>
    </dsp:sp>
  </dsp:spTree>
</dsp:drawing>
</file>

<file path=ppt/diagrams/drawing2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F92AFF-2FBB-44E2-AC73-33E12D42D4BB}">
      <dsp:nvSpPr>
        <dsp:cNvPr id="0" name=""/>
        <dsp:cNvSpPr/>
      </dsp:nvSpPr>
      <dsp:spPr>
        <a:xfrm>
          <a:off x="900411" y="320"/>
          <a:ext cx="2762307" cy="9030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latin typeface="Arial Narrow" pitchFamily="34" charset="0"/>
            </a:rPr>
            <a:t>страховий фонд</a:t>
          </a:r>
        </a:p>
      </dsp:txBody>
      <dsp:txXfrm>
        <a:off x="926861" y="26770"/>
        <a:ext cx="2709407" cy="850168"/>
      </dsp:txXfrm>
    </dsp:sp>
    <dsp:sp modelId="{BBA5C228-7182-4C9F-A47A-97E67E0868F7}">
      <dsp:nvSpPr>
        <dsp:cNvPr id="0" name=""/>
        <dsp:cNvSpPr/>
      </dsp:nvSpPr>
      <dsp:spPr>
        <a:xfrm>
          <a:off x="1176642" y="903389"/>
          <a:ext cx="276230" cy="6773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7301"/>
              </a:lnTo>
              <a:lnTo>
                <a:pt x="276230" y="6773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270DF2-BFBB-4661-A6ED-E4DB3416A373}">
      <dsp:nvSpPr>
        <dsp:cNvPr id="0" name=""/>
        <dsp:cNvSpPr/>
      </dsp:nvSpPr>
      <dsp:spPr>
        <a:xfrm>
          <a:off x="1452872" y="1129157"/>
          <a:ext cx="2309009" cy="903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solidFill>
                <a:schemeClr val="accent1">
                  <a:lumMod val="75000"/>
                </a:schemeClr>
              </a:solidFill>
              <a:latin typeface="Arial Narrow" pitchFamily="34" charset="0"/>
            </a:rPr>
            <a:t>негативи на плівці</a:t>
          </a:r>
        </a:p>
      </dsp:txBody>
      <dsp:txXfrm>
        <a:off x="1479322" y="1155607"/>
        <a:ext cx="2256109" cy="850168"/>
      </dsp:txXfrm>
    </dsp:sp>
    <dsp:sp modelId="{C161478D-EF40-4EAC-8874-D69FBBD4DE8A}">
      <dsp:nvSpPr>
        <dsp:cNvPr id="0" name=""/>
        <dsp:cNvSpPr/>
      </dsp:nvSpPr>
      <dsp:spPr>
        <a:xfrm>
          <a:off x="1176642" y="903389"/>
          <a:ext cx="276230" cy="18061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6137"/>
              </a:lnTo>
              <a:lnTo>
                <a:pt x="276230" y="180613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68E5F0-36B0-4C8E-92D5-7D68E4B26B4A}">
      <dsp:nvSpPr>
        <dsp:cNvPr id="0" name=""/>
        <dsp:cNvSpPr/>
      </dsp:nvSpPr>
      <dsp:spPr>
        <a:xfrm>
          <a:off x="1452872" y="2257993"/>
          <a:ext cx="2346707" cy="903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err="1">
              <a:solidFill>
                <a:schemeClr val="accent1">
                  <a:lumMod val="75000"/>
                </a:schemeClr>
              </a:solidFill>
              <a:latin typeface="Arial Narrow" pitchFamily="34" charset="0"/>
            </a:rPr>
            <a:t>мікрофіш</a:t>
          </a:r>
          <a:endParaRPr lang="uk-UA" sz="2800" b="1" kern="1200" dirty="0">
            <a:solidFill>
              <a:schemeClr val="accent1">
                <a:lumMod val="75000"/>
              </a:schemeClr>
            </a:solidFill>
            <a:latin typeface="Arial Narrow" pitchFamily="34" charset="0"/>
          </a:endParaRPr>
        </a:p>
      </dsp:txBody>
      <dsp:txXfrm>
        <a:off x="1479322" y="2284443"/>
        <a:ext cx="2293807" cy="850168"/>
      </dsp:txXfrm>
    </dsp:sp>
    <dsp:sp modelId="{1B78BF07-8CD7-43D8-8439-AE2730C0C155}">
      <dsp:nvSpPr>
        <dsp:cNvPr id="0" name=""/>
        <dsp:cNvSpPr/>
      </dsp:nvSpPr>
      <dsp:spPr>
        <a:xfrm>
          <a:off x="4114252" y="320"/>
          <a:ext cx="3024883" cy="90306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latin typeface="Arial Narrow" pitchFamily="34" charset="0"/>
            </a:rPr>
            <a:t>фонд користування </a:t>
          </a:r>
        </a:p>
      </dsp:txBody>
      <dsp:txXfrm>
        <a:off x="4140702" y="26770"/>
        <a:ext cx="2971983" cy="850168"/>
      </dsp:txXfrm>
    </dsp:sp>
    <dsp:sp modelId="{14BA8C10-8989-4F78-86E3-F51B04A09468}">
      <dsp:nvSpPr>
        <dsp:cNvPr id="0" name=""/>
        <dsp:cNvSpPr/>
      </dsp:nvSpPr>
      <dsp:spPr>
        <a:xfrm>
          <a:off x="4416741" y="903389"/>
          <a:ext cx="302488" cy="6773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77301"/>
              </a:lnTo>
              <a:lnTo>
                <a:pt x="302488" y="677301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A33AF1E-EB7A-4585-9881-CB6EA6F542DC}">
      <dsp:nvSpPr>
        <dsp:cNvPr id="0" name=""/>
        <dsp:cNvSpPr/>
      </dsp:nvSpPr>
      <dsp:spPr>
        <a:xfrm>
          <a:off x="4719229" y="1129157"/>
          <a:ext cx="2563920" cy="903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solidFill>
                <a:schemeClr val="accent1">
                  <a:lumMod val="75000"/>
                </a:schemeClr>
              </a:solidFill>
              <a:latin typeface="Arial Narrow" pitchFamily="34" charset="0"/>
            </a:rPr>
            <a:t>позитивні мікрофільми</a:t>
          </a:r>
        </a:p>
      </dsp:txBody>
      <dsp:txXfrm>
        <a:off x="4745679" y="1155607"/>
        <a:ext cx="2511020" cy="850168"/>
      </dsp:txXfrm>
    </dsp:sp>
    <dsp:sp modelId="{41422CF4-869C-44BE-A132-F093B3FD5073}">
      <dsp:nvSpPr>
        <dsp:cNvPr id="0" name=""/>
        <dsp:cNvSpPr/>
      </dsp:nvSpPr>
      <dsp:spPr>
        <a:xfrm>
          <a:off x="4416741" y="903389"/>
          <a:ext cx="302488" cy="180613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806137"/>
              </a:lnTo>
              <a:lnTo>
                <a:pt x="302488" y="1806137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886B4DD-8825-457F-8B97-4554EB2C63B6}">
      <dsp:nvSpPr>
        <dsp:cNvPr id="0" name=""/>
        <dsp:cNvSpPr/>
      </dsp:nvSpPr>
      <dsp:spPr>
        <a:xfrm>
          <a:off x="4719229" y="2257993"/>
          <a:ext cx="2563920" cy="903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 err="1">
              <a:solidFill>
                <a:schemeClr val="accent1">
                  <a:lumMod val="75000"/>
                </a:schemeClr>
              </a:solidFill>
              <a:latin typeface="Arial Narrow" pitchFamily="34" charset="0"/>
            </a:rPr>
            <a:t>мікрофіш</a:t>
          </a:r>
          <a:endParaRPr lang="uk-UA" sz="2800" b="1" kern="1200" dirty="0">
            <a:solidFill>
              <a:schemeClr val="accent1">
                <a:lumMod val="75000"/>
              </a:schemeClr>
            </a:solidFill>
            <a:latin typeface="Arial Narrow" pitchFamily="34" charset="0"/>
          </a:endParaRPr>
        </a:p>
      </dsp:txBody>
      <dsp:txXfrm>
        <a:off x="4745679" y="2284443"/>
        <a:ext cx="2511020" cy="850168"/>
      </dsp:txXfrm>
    </dsp:sp>
    <dsp:sp modelId="{85A00E4E-B13D-491A-8C8F-E2AF164D41BD}">
      <dsp:nvSpPr>
        <dsp:cNvPr id="0" name=""/>
        <dsp:cNvSpPr/>
      </dsp:nvSpPr>
      <dsp:spPr>
        <a:xfrm>
          <a:off x="4416741" y="903389"/>
          <a:ext cx="302488" cy="29349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34973"/>
              </a:lnTo>
              <a:lnTo>
                <a:pt x="302488" y="2934973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BC018CC-D940-4786-8190-BD82FC551A80}">
      <dsp:nvSpPr>
        <dsp:cNvPr id="0" name=""/>
        <dsp:cNvSpPr/>
      </dsp:nvSpPr>
      <dsp:spPr>
        <a:xfrm>
          <a:off x="4719229" y="3386829"/>
          <a:ext cx="2530803" cy="903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solidFill>
                <a:schemeClr val="accent1">
                  <a:lumMod val="75000"/>
                </a:schemeClr>
              </a:solidFill>
              <a:latin typeface="Arial Narrow" pitchFamily="34" charset="0"/>
            </a:rPr>
            <a:t>ксерокопії</a:t>
          </a:r>
        </a:p>
      </dsp:txBody>
      <dsp:txXfrm>
        <a:off x="4745679" y="3413279"/>
        <a:ext cx="2477903" cy="850168"/>
      </dsp:txXfrm>
    </dsp:sp>
    <dsp:sp modelId="{8FAA4AA1-D268-445D-8DCA-AC4AF7E40304}">
      <dsp:nvSpPr>
        <dsp:cNvPr id="0" name=""/>
        <dsp:cNvSpPr/>
      </dsp:nvSpPr>
      <dsp:spPr>
        <a:xfrm>
          <a:off x="4416741" y="903389"/>
          <a:ext cx="302488" cy="406380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063809"/>
              </a:lnTo>
              <a:lnTo>
                <a:pt x="302488" y="406380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ADC2ED-9D0B-4B68-95A2-C568E54B1E1F}">
      <dsp:nvSpPr>
        <dsp:cNvPr id="0" name=""/>
        <dsp:cNvSpPr/>
      </dsp:nvSpPr>
      <dsp:spPr>
        <a:xfrm>
          <a:off x="4719229" y="4515665"/>
          <a:ext cx="2453023" cy="90306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800" b="1" kern="1200" dirty="0">
              <a:solidFill>
                <a:schemeClr val="accent1">
                  <a:lumMod val="75000"/>
                </a:schemeClr>
              </a:solidFill>
              <a:latin typeface="Arial Narrow" pitchFamily="34" charset="0"/>
            </a:rPr>
            <a:t>цифрові копії</a:t>
          </a:r>
        </a:p>
      </dsp:txBody>
      <dsp:txXfrm>
        <a:off x="4745679" y="4542115"/>
        <a:ext cx="2400123" cy="850168"/>
      </dsp:txXfrm>
    </dsp:sp>
  </dsp:spTree>
</dsp:drawing>
</file>

<file path=ppt/diagrams/drawing3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50A57B-B912-4BF1-9E21-914B6E80E371}">
      <dsp:nvSpPr>
        <dsp:cNvPr id="0" name=""/>
        <dsp:cNvSpPr/>
      </dsp:nvSpPr>
      <dsp:spPr>
        <a:xfrm rot="16200000">
          <a:off x="-1364636" y="1365635"/>
          <a:ext cx="5328591" cy="2597321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0" rIns="135000" bIns="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/>
            <a:t>ВИЙМАННЯ З ТРАНСПОРТНОЇ ТАРИ </a:t>
          </a:r>
        </a:p>
      </dsp:txBody>
      <dsp:txXfrm rot="5400000">
        <a:off x="999" y="1065718"/>
        <a:ext cx="2597321" cy="3197155"/>
      </dsp:txXfrm>
    </dsp:sp>
    <dsp:sp modelId="{0FE41443-0F42-4ACF-B00D-EC89908A4BB4}">
      <dsp:nvSpPr>
        <dsp:cNvPr id="0" name=""/>
        <dsp:cNvSpPr/>
      </dsp:nvSpPr>
      <dsp:spPr>
        <a:xfrm rot="16200000">
          <a:off x="1427485" y="1365635"/>
          <a:ext cx="5328591" cy="2597321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0" rIns="135000" bIns="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/>
            <a:t>КАРАНТИН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/>
            <a:t>уражені біологічними шкідниками;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/>
            <a:t> з підвищеною вологістю;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/>
            <a:t> з пошкодженнями основи та тексту;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/>
            <a:t> запилені.</a:t>
          </a:r>
        </a:p>
      </dsp:txBody>
      <dsp:txXfrm rot="5400000">
        <a:off x="2793120" y="1065718"/>
        <a:ext cx="2597321" cy="3197155"/>
      </dsp:txXfrm>
    </dsp:sp>
    <dsp:sp modelId="{4943F29E-F56D-4ADD-882A-C75140725833}">
      <dsp:nvSpPr>
        <dsp:cNvPr id="0" name=""/>
        <dsp:cNvSpPr/>
      </dsp:nvSpPr>
      <dsp:spPr>
        <a:xfrm rot="16200000">
          <a:off x="4219606" y="1365635"/>
          <a:ext cx="5328591" cy="2597321"/>
        </a:xfrm>
        <a:prstGeom prst="flowChartManualOperati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3350" tIns="0" rIns="135000" bIns="0" numCol="1" spcCol="1270" anchor="t" anchorCtr="0">
          <a:noAutofit/>
        </a:bodyPr>
        <a:lstStyle/>
        <a:p>
          <a:pPr lvl="0" algn="l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100" kern="1200" dirty="0"/>
            <a:t>АКЛІМАТИЗАЦІЯ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/>
            <a:t>з високим ступенем вологості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/>
            <a:t>з помірним ступенем вологості</a:t>
          </a:r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uk-UA" sz="1600" kern="1200" dirty="0"/>
            <a:t>з низьким ступенем вологості</a:t>
          </a:r>
        </a:p>
      </dsp:txBody>
      <dsp:txXfrm rot="5400000">
        <a:off x="5585241" y="1065718"/>
        <a:ext cx="2597321" cy="3197155"/>
      </dsp:txXfrm>
    </dsp:sp>
  </dsp:spTree>
</dsp:drawing>
</file>

<file path=ppt/diagrams/drawing3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BE58723-BFA6-4F8D-9484-82EE8059677A}">
      <dsp:nvSpPr>
        <dsp:cNvPr id="0" name=""/>
        <dsp:cNvSpPr/>
      </dsp:nvSpPr>
      <dsp:spPr>
        <a:xfrm>
          <a:off x="995548" y="0"/>
          <a:ext cx="4691881" cy="4691881"/>
        </a:xfrm>
        <a:prstGeom prst="triangl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B8711F-2781-4193-A035-A63B064D7929}">
      <dsp:nvSpPr>
        <dsp:cNvPr id="0" name=""/>
        <dsp:cNvSpPr/>
      </dsp:nvSpPr>
      <dsp:spPr>
        <a:xfrm>
          <a:off x="2544688" y="471708"/>
          <a:ext cx="4643324" cy="111065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rPr>
            <a:t>ВНУТРІШНІ ПЕРЕМІЩЕННЯ </a:t>
          </a:r>
        </a:p>
      </dsp:txBody>
      <dsp:txXfrm>
        <a:off x="2598906" y="525926"/>
        <a:ext cx="4534888" cy="1002220"/>
      </dsp:txXfrm>
    </dsp:sp>
    <dsp:sp modelId="{98953820-D13F-4C47-ADFD-32F216AA6587}">
      <dsp:nvSpPr>
        <dsp:cNvPr id="0" name=""/>
        <dsp:cNvSpPr/>
      </dsp:nvSpPr>
      <dsp:spPr>
        <a:xfrm>
          <a:off x="2544688" y="1721196"/>
          <a:ext cx="4643324" cy="111065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rPr>
            <a:t>ТРАНСПОРТУВАННЯ В МЕЖАХ НАСЕЛЕНОГО ПУНКТУ</a:t>
          </a:r>
        </a:p>
      </dsp:txBody>
      <dsp:txXfrm>
        <a:off x="2598906" y="1775414"/>
        <a:ext cx="4534888" cy="1002220"/>
      </dsp:txXfrm>
    </dsp:sp>
    <dsp:sp modelId="{EDF0BE1D-C3E9-4AD4-96D4-5B81CC440321}">
      <dsp:nvSpPr>
        <dsp:cNvPr id="0" name=""/>
        <dsp:cNvSpPr/>
      </dsp:nvSpPr>
      <dsp:spPr>
        <a:xfrm>
          <a:off x="2544688" y="2970684"/>
          <a:ext cx="4643324" cy="1110656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2400" kern="1200" dirty="0">
              <a:solidFill>
                <a:schemeClr val="accent1">
                  <a:lumMod val="75000"/>
                </a:schemeClr>
              </a:solidFill>
              <a:latin typeface="Arial Black" pitchFamily="34" charset="0"/>
            </a:rPr>
            <a:t>ТРАНСПОРТУВАННЯ НА ДАЛЕКІ ВІДСТАНІ </a:t>
          </a:r>
        </a:p>
      </dsp:txBody>
      <dsp:txXfrm>
        <a:off x="2598906" y="3024902"/>
        <a:ext cx="4534888" cy="100222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radial5">
  <dgm:title val=""/>
  <dgm:desc val=""/>
  <dgm:catLst>
    <dgm:cat type="relationship" pri="23000"/>
    <dgm:cat type="cycle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  <dgm:param type="ctrShpMap" val="fNode"/>
        </dgm:alg>
      </dgm:if>
      <dgm:else name="Name3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parTrans" refType="w" refFor="ch" refForName="centerShape" fact="0.4"/>
      <dgm:constr type="w" for="ch" forName="node" refType="w" refFor="ch" refForName="centerShape" op="equ" fact="1.25"/>
      <dgm:constr type="sp" refType="w" refFor="ch" refForName="centerShape" op="equ" fact="0.4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node" refType="primFontSz" refFor="ch" refForName="centerShape" op="lte"/>
      <dgm:constr type="primFontSz" for="des" forName="connectorText" op="equ" val="55"/>
      <dgm:constr type="primFontSz" for="des" forName="connectorText" refType="primFontSz" refFor="ch" refForName="centerShape" op="lte" fact="0.8"/>
      <dgm:constr type="primFontSz" for="des" forName="connectorText" refType="primFontSz" refFor="des" refForName="node" op="lte"/>
    </dgm:constrLst>
    <dgm:choose name="Name4">
      <dgm:if name="Name5" axis="ch ch" ptType="node node" st="1 1" cnt="1 0" func="cnt" op="lte" val="6">
        <dgm:ruleLst>
          <dgm:rule type="w" for="ch" forName="node" val="NaN" fact="1" max="NaN"/>
        </dgm:ruleLst>
      </dgm:if>
      <dgm:if name="Name6" axis="ch ch" ptType="node node" st="1 1" cnt="1 0" func="cnt" op="lte" val="8">
        <dgm:ruleLst>
          <dgm:rule type="w" for="ch" forName="node" val="NaN" fact="0.9" max="NaN"/>
        </dgm:ruleLst>
      </dgm:if>
      <dgm:if name="Name7" axis="ch ch" ptType="node node" st="1 1" cnt="1 0" func="cnt" op="lte" val="10">
        <dgm:ruleLst>
          <dgm:rule type="w" for="ch" forName="node" val="NaN" fact="0.8" max="NaN"/>
        </dgm:ruleLst>
      </dgm:if>
      <dgm:if name="Name8" axis="ch ch" ptType="node node" st="1 1" cnt="1 0" func="cnt" op="lte" val="12">
        <dgm:ruleLst>
          <dgm:rule type="w" for="ch" forName="node" val="NaN" fact="0.7" max="NaN"/>
        </dgm:ruleLst>
      </dgm:if>
      <dgm:if name="Name9" axis="ch ch" ptType="node node" st="1 1" cnt="1 0" func="cnt" op="lte" val="14">
        <dgm:ruleLst>
          <dgm:rule type="w" for="ch" forName="node" val="NaN" fact="0.6" max="NaN"/>
        </dgm:ruleLst>
      </dgm:if>
      <dgm:else name="Name10">
        <dgm:ruleLst>
          <dgm:rule type="w" for="ch" forName="node" val="NaN" fact="0.5" max="NaN"/>
        </dgm:ruleLst>
      </dgm:else>
    </dgm:choose>
    <dgm:forEach name="Name11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12" axis="ch">
        <dgm:forEach name="Name13" axis="self" ptType="parTrans">
          <dgm:layoutNode name="parTrans" styleLbl="sibTrans2D1">
            <dgm:alg type="conn">
              <dgm:param type="begPts" val="auto"/>
              <dgm:param type="endPts" val="auto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h" refType="w" fact="0.85"/>
            </dgm:constrLst>
            <dgm:ruleLst/>
            <dgm:layoutNode name="connectorText">
              <dgm:alg type="tx">
                <dgm:param type="autoTxRot" val="grav"/>
              </dgm:alg>
              <dgm:shape xmlns:r="http://schemas.openxmlformats.org/officeDocument/2006/relationships" type="conn" r:blip="" hideGeom="1">
                <dgm:adjLst/>
              </dgm:shape>
              <dgm:presOf axis="self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</dgm:layoutNode>
        </dgm:forEach>
        <dgm:forEach name="Name14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w" val="INF" fact="NaN" max="NaN"/>
              <dgm:rule type="primFontSz" val="5" fact="NaN" max="NaN"/>
            </dgm:ruleLst>
          </dgm:layoutNode>
        </dgm:forEach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5.xml><?xml version="1.0" encoding="utf-8"?>
<dgm:layoutDef xmlns:dgm="http://schemas.openxmlformats.org/drawingml/2006/diagram" xmlns:a="http://schemas.openxmlformats.org/drawingml/2006/main" uniqueId="urn:microsoft.com/office/officeart/2005/8/layout/bProcess4">
  <dgm:title val=""/>
  <dgm:desc val=""/>
  <dgm:catLst>
    <dgm:cat type="process" pri="1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  <dgm:pt modelId="6">
          <dgm:prSet phldr="1"/>
        </dgm:pt>
        <dgm:pt modelId="7">
          <dgm:prSet phldr="1"/>
        </dgm:pt>
        <dgm:pt modelId="8">
          <dgm:prSet phldr="1"/>
        </dgm:pt>
        <dgm:pt modelId="9">
          <dgm:prSet phldr="1"/>
        </dgm:pt>
      </dgm:ptLst>
      <dgm:cxnLst>
        <dgm:cxn modelId="10" srcId="0" destId="1" srcOrd="0" destOrd="0"/>
        <dgm:cxn modelId="11" srcId="0" destId="2" srcOrd="1" destOrd="0"/>
        <dgm:cxn modelId="12" srcId="0" destId="3" srcOrd="2" destOrd="0"/>
        <dgm:cxn modelId="13" srcId="0" destId="4" srcOrd="3" destOrd="0"/>
        <dgm:cxn modelId="14" srcId="0" destId="5" srcOrd="4" destOrd="0"/>
        <dgm:cxn modelId="15" srcId="0" destId="6" srcOrd="5" destOrd="0"/>
        <dgm:cxn modelId="16" srcId="0" destId="7" srcOrd="6" destOrd="0"/>
        <dgm:cxn modelId="17" srcId="0" destId="8" srcOrd="7" destOrd="0"/>
        <dgm:cxn modelId="18" srcId="0" destId="9" srcOrd="8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/>
    </dgm:varLst>
    <dgm:choose name="Name1">
      <dgm:if name="Name2" func="var" arg="dir" op="equ" val="norm">
        <dgm:alg type="snake">
          <dgm:param type="grDir" val="tL"/>
          <dgm:param type="flowDir" val="col"/>
          <dgm:param type="contDir" val="revDir"/>
          <dgm:param type="bkpt" val="bal"/>
        </dgm:alg>
      </dgm:if>
      <dgm:else name="Name3">
        <dgm:alg type="snake">
          <dgm:param type="grDir" val="tR"/>
          <dgm:param type="flowDir" val="col"/>
          <dgm:param type="contDir" val="revDir"/>
          <dgm:param type="bkpt" val="bal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w" fact="0.6"/>
      <dgm:constr type="h" for="ch" forName="sibTrans" refType="h" refFor="ch" refForName="compNode" op="equ" fact="0.25"/>
      <dgm:constr type="sp" refType="w" fact="0.33"/>
      <dgm:constr type="primFontSz" for="des" forName="node" op="equ" val="65"/>
    </dgm:constrLst>
    <dgm:ruleLst/>
    <dgm:forEach name="nodes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hoose name="Name4">
          <dgm:if name="Name5" axis="self" func="var" arg="dir" op="equ" val="norm">
            <dgm:constrLst>
              <dgm:constr type="l" for="ch" forName="dummyConnPt" refType="w" fact="0.2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if>
          <dgm:else name="Name6">
            <dgm:constrLst>
              <dgm:constr type="l" for="ch" forName="dummyConnPt" refType="w" fact="0.8"/>
              <dgm:constr type="t" for="ch" forName="dummyConnPt" refType="w" fact="0.145"/>
              <dgm:constr type="l" for="ch" forName="node"/>
              <dgm:constr type="t" for="ch" forName="node"/>
              <dgm:constr type="h" for="ch" forName="node" refType="h"/>
              <dgm:constr type="w" for="ch" forName="node" refType="w"/>
            </dgm:constrLst>
          </dgm:else>
        </dgm:choose>
        <dgm:ruleLst/>
        <dgm:layoutNode name="dummyConnPt" styleLbl="node1" moveWith="node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node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  <dgm:constr type="primFontSz" val="65"/>
          </dgm:constrLst>
          <dgm:ruleLst>
            <dgm:rule type="primFontSz" val="5" fact="NaN" max="NaN"/>
          </dgm:ruleLst>
        </dgm:layoutNode>
      </dgm:layoutNode>
      <dgm:forEach name="sibTransForEach" axis="followSib" cnt="1">
        <dgm:layoutNode name="sibTrans" styleLbl="bgSibTrans2D1">
          <dgm:choose name="Name7">
            <dgm:if name="Name8" axis="self" func="var" arg="dir" op="equ" val="norm">
              <dgm:alg type="conn">
                <dgm:param type="srcNode" val="dummyConnPt"/>
                <dgm:param type="dstNode" val="dummyConnPt"/>
                <dgm:param type="begPts" val="bCtr, midR, tCtr"/>
                <dgm:param type="endPts" val="tCtr, midL, bCtr"/>
                <dgm:param type="begSty" val="noArr"/>
                <dgm:param type="endSty" val="noArr"/>
              </dgm:alg>
            </dgm:if>
            <dgm:else name="Name9">
              <dgm:alg type="conn">
                <dgm:param type="srcNode" val="dummyConnPt"/>
                <dgm:param type="dstNode" val="dummyConnPt"/>
                <dgm:param type="begPts" val="bCtr, midL, tCtr"/>
                <dgm:param type="endPts" val="tCtr, midR, bCtr"/>
                <dgm:param type="begSty" val="noArr"/>
                <dgm:param type="endSty" val="noAr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/>
            <dgm:constr type="endPad"/>
          </dgm:constrLst>
          <dgm:ruleLst/>
        </dgm:layoutNode>
      </dgm:forEach>
    </dgm:forEach>
  </dgm:layoutNode>
</dgm:layoutDef>
</file>

<file path=ppt/diagrams/layout26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7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8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0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9501D7-41C6-4F6B-B613-9E5F3B9428C5}" type="datetimeFigureOut">
              <a:rPr lang="uk-UA" smtClean="0"/>
              <a:t>08.09.2026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B1BB91-483E-4AD3-8197-5AD9E5311139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557373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B1BB91-483E-4AD3-8197-5AD9E5311139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712602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B1BB91-483E-4AD3-8197-5AD9E5311139}" type="slidenum">
              <a:rPr lang="uk-UA" smtClean="0"/>
              <a:t>22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7126025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B1BB91-483E-4AD3-8197-5AD9E5311139}" type="slidenum">
              <a:rPr lang="uk-UA" smtClean="0"/>
              <a:t>27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712602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EB1BB91-483E-4AD3-8197-5AD9E5311139}" type="slidenum">
              <a:rPr lang="uk-UA" smtClean="0"/>
              <a:t>29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71260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8DF405-634F-484F-A7ED-E615801B16A1}" type="datetime1">
              <a:rPr lang="ru-RU" smtClean="0"/>
              <a:t>08.09.2026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A4146F-172A-4889-8D5E-189408C0B3F5}" type="datetime1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2188D-0CA7-4609-A1F2-573F5163C9B8}" type="datetime1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99C9F1-B7BA-475D-BB13-2042B5835D34}" type="datetime1">
              <a:rPr lang="ru-RU" smtClean="0"/>
              <a:t>08.09.2026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4BBEAE-57CD-4C0A-86C4-A11DCE62F844}" type="datetime1">
              <a:rPr lang="ru-RU" smtClean="0"/>
              <a:t>08.09.2026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97E3A0-B909-49C9-A9A9-D8990AB38729}" type="datetime1">
              <a:rPr lang="ru-RU" smtClean="0"/>
              <a:t>08.09.2026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9F52FA-8F67-4E6F-9B39-709ADEC24196}" type="datetime1">
              <a:rPr lang="ru-RU" smtClean="0"/>
              <a:t>08.09.2026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DD58FC9-1590-490A-ABCB-8149AAF3193F}" type="datetime1">
              <a:rPr lang="ru-RU" smtClean="0"/>
              <a:t>08.09.2026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F260B9-91A2-4B16-A96B-9E5132B58175}" type="datetime1">
              <a:rPr lang="ru-RU" smtClean="0"/>
              <a:t>08.09.2026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/>
              <a:t>Вставка рисунка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BA76D9-CA4F-47FA-BE8B-D576F0F9FD48}" type="datetime1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/>
          <a:p>
            <a:pPr lvl="0" eaLnBrk="1" latinLnBrk="0" hangingPunct="1"/>
            <a:r>
              <a:rPr lang="ru-RU"/>
              <a:t>Образец текста</a:t>
            </a:r>
          </a:p>
          <a:p>
            <a:pPr lvl="1" eaLnBrk="1" latinLnBrk="0" hangingPunct="1"/>
            <a:r>
              <a:rPr lang="ru-RU"/>
              <a:t>Второй уровень</a:t>
            </a:r>
          </a:p>
          <a:p>
            <a:pPr lvl="2" eaLnBrk="1" latinLnBrk="0" hangingPunct="1"/>
            <a:r>
              <a:rPr lang="ru-RU"/>
              <a:t>Третий уровень</a:t>
            </a:r>
          </a:p>
          <a:p>
            <a:pPr lvl="3" eaLnBrk="1" latinLnBrk="0" hangingPunct="1"/>
            <a:r>
              <a:rPr lang="ru-RU"/>
              <a:t>Четвертый уровень</a:t>
            </a:r>
          </a:p>
          <a:p>
            <a:pPr lvl="4" eaLnBrk="1" latinLnBrk="0" hangingPunct="1"/>
            <a:r>
              <a:rPr lang="ru-RU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F902A8-9697-4FB4-91CB-56BAC7E05B34}" type="datetime1">
              <a:rPr lang="ru-RU" smtClean="0"/>
              <a:t>08.09.2026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/>
          <a:p>
            <a:pPr lvl="0" eaLnBrk="1" latinLnBrk="0" hangingPunct="1"/>
            <a:r>
              <a:rPr kumimoji="0" lang="ru-RU"/>
              <a:t>Образец текста</a:t>
            </a:r>
          </a:p>
          <a:p>
            <a:pPr lvl="1" eaLnBrk="1" latinLnBrk="0" hangingPunct="1"/>
            <a:r>
              <a:rPr kumimoji="0" lang="ru-RU"/>
              <a:t>Второй уровень</a:t>
            </a:r>
          </a:p>
          <a:p>
            <a:pPr lvl="2" eaLnBrk="1" latinLnBrk="0" hangingPunct="1"/>
            <a:r>
              <a:rPr kumimoji="0" lang="ru-RU"/>
              <a:t>Третий уровень</a:t>
            </a:r>
          </a:p>
          <a:p>
            <a:pPr lvl="3" eaLnBrk="1" latinLnBrk="0" hangingPunct="1"/>
            <a:r>
              <a:rPr kumimoji="0" lang="ru-RU"/>
              <a:t>Четвертый уровень</a:t>
            </a:r>
          </a:p>
          <a:p>
            <a:pPr lvl="4" eaLnBrk="1" latinLnBrk="0" hangingPunct="1"/>
            <a:r>
              <a:rPr kumimoji="0" lang="ru-RU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47949AF-0566-4442-A44E-F779A739C66D}" type="datetime1">
              <a:rPr lang="ru-RU" smtClean="0"/>
              <a:t>08.09.2026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  <p:hf hdr="0" ftr="0" dt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0.xml"/><Relationship Id="rId2" Type="http://schemas.openxmlformats.org/officeDocument/2006/relationships/diagramData" Target="../diagrams/data2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5" Type="http://schemas.openxmlformats.org/officeDocument/2006/relationships/diagramColors" Target="../diagrams/colors20.xml"/><Relationship Id="rId4" Type="http://schemas.openxmlformats.org/officeDocument/2006/relationships/diagramQuickStyle" Target="../diagrams/quickStyle20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2.xml"/><Relationship Id="rId2" Type="http://schemas.openxmlformats.org/officeDocument/2006/relationships/diagramData" Target="../diagrams/data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2.xml"/><Relationship Id="rId5" Type="http://schemas.openxmlformats.org/officeDocument/2006/relationships/diagramColors" Target="../diagrams/colors22.xml"/><Relationship Id="rId4" Type="http://schemas.openxmlformats.org/officeDocument/2006/relationships/diagramQuickStyle" Target="../diagrams/quickStyle2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3.xml"/><Relationship Id="rId2" Type="http://schemas.openxmlformats.org/officeDocument/2006/relationships/diagramData" Target="../diagrams/data2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3.xml"/><Relationship Id="rId5" Type="http://schemas.openxmlformats.org/officeDocument/2006/relationships/diagramColors" Target="../diagrams/colors23.xml"/><Relationship Id="rId4" Type="http://schemas.openxmlformats.org/officeDocument/2006/relationships/diagramQuickStyle" Target="../diagrams/quickStyle2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4.xml"/><Relationship Id="rId2" Type="http://schemas.openxmlformats.org/officeDocument/2006/relationships/diagramData" Target="../diagrams/data2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4.xml"/><Relationship Id="rId5" Type="http://schemas.openxmlformats.org/officeDocument/2006/relationships/diagramColors" Target="../diagrams/colors24.xml"/><Relationship Id="rId4" Type="http://schemas.openxmlformats.org/officeDocument/2006/relationships/diagramQuickStyle" Target="../diagrams/quickStyle2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5.xml"/><Relationship Id="rId2" Type="http://schemas.openxmlformats.org/officeDocument/2006/relationships/diagramData" Target="../diagrams/data2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5.xml"/><Relationship Id="rId5" Type="http://schemas.openxmlformats.org/officeDocument/2006/relationships/diagramColors" Target="../diagrams/colors25.xml"/><Relationship Id="rId4" Type="http://schemas.openxmlformats.org/officeDocument/2006/relationships/diagramQuickStyle" Target="../diagrams/quickStyle2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6.xml"/><Relationship Id="rId2" Type="http://schemas.openxmlformats.org/officeDocument/2006/relationships/diagramData" Target="../diagrams/data2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6.xml"/><Relationship Id="rId5" Type="http://schemas.openxmlformats.org/officeDocument/2006/relationships/diagramColors" Target="../diagrams/colors26.xml"/><Relationship Id="rId4" Type="http://schemas.openxmlformats.org/officeDocument/2006/relationships/diagramQuickStyle" Target="../diagrams/quickStyle2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7.xml"/><Relationship Id="rId2" Type="http://schemas.openxmlformats.org/officeDocument/2006/relationships/diagramData" Target="../diagrams/data2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7.xml"/><Relationship Id="rId5" Type="http://schemas.openxmlformats.org/officeDocument/2006/relationships/diagramColors" Target="../diagrams/colors27.xml"/><Relationship Id="rId4" Type="http://schemas.openxmlformats.org/officeDocument/2006/relationships/diagramQuickStyle" Target="../diagrams/quickStyle2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8.xml"/><Relationship Id="rId2" Type="http://schemas.openxmlformats.org/officeDocument/2006/relationships/diagramData" Target="../diagrams/data2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8.xml"/><Relationship Id="rId5" Type="http://schemas.openxmlformats.org/officeDocument/2006/relationships/diagramColors" Target="../diagrams/colors28.xml"/><Relationship Id="rId4" Type="http://schemas.openxmlformats.org/officeDocument/2006/relationships/diagramQuickStyle" Target="../diagrams/quickStyle28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9.xml"/><Relationship Id="rId2" Type="http://schemas.openxmlformats.org/officeDocument/2006/relationships/diagramData" Target="../diagrams/data2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9.xml"/><Relationship Id="rId5" Type="http://schemas.openxmlformats.org/officeDocument/2006/relationships/diagramColors" Target="../diagrams/colors29.xml"/><Relationship Id="rId4" Type="http://schemas.openxmlformats.org/officeDocument/2006/relationships/diagramQuickStyle" Target="../diagrams/quickStyle2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0.xml"/><Relationship Id="rId2" Type="http://schemas.openxmlformats.org/officeDocument/2006/relationships/diagramData" Target="../diagrams/data3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0.xml"/><Relationship Id="rId5" Type="http://schemas.openxmlformats.org/officeDocument/2006/relationships/diagramColors" Target="../diagrams/colors30.xml"/><Relationship Id="rId4" Type="http://schemas.openxmlformats.org/officeDocument/2006/relationships/diagramQuickStyle" Target="../diagrams/quickStyle30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1.xml"/><Relationship Id="rId2" Type="http://schemas.openxmlformats.org/officeDocument/2006/relationships/diagramData" Target="../diagrams/data3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1.xml"/><Relationship Id="rId5" Type="http://schemas.openxmlformats.org/officeDocument/2006/relationships/diagramColors" Target="../diagrams/colors31.xml"/><Relationship Id="rId4" Type="http://schemas.openxmlformats.org/officeDocument/2006/relationships/diagramQuickStyle" Target="../diagrams/quickStyle31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579296" cy="55054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800" b="1" dirty="0">
              <a:solidFill>
                <a:srgbClr val="002060"/>
              </a:solidFill>
              <a:latin typeface="Constantia" pitchFamily="18" charset="0"/>
            </a:endParaRPr>
          </a:p>
          <a:p>
            <a:pPr marL="0" indent="0" algn="ctr">
              <a:buNone/>
            </a:pPr>
            <a:r>
              <a:rPr lang="uk-UA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Забезпечення </a:t>
            </a:r>
            <a:r>
              <a:rPr lang="uk-UA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збереженості архівних документів</a:t>
            </a:r>
            <a:endParaRPr lang="uk-UA" sz="1800" i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uk-UA" sz="1800" i="1" dirty="0" smtClean="0">
              <a:solidFill>
                <a:srgbClr val="002060"/>
              </a:solidFill>
            </a:endParaRPr>
          </a:p>
          <a:p>
            <a:pPr marL="0" indent="0" algn="ctr">
              <a:buNone/>
            </a:pPr>
            <a:endParaRPr lang="uk-UA" sz="1800" i="1" dirty="0">
              <a:solidFill>
                <a:srgbClr val="002060"/>
              </a:solidFill>
            </a:endParaRPr>
          </a:p>
          <a:p>
            <a:pPr marL="0" indent="0" algn="ctr">
              <a:buNone/>
            </a:pPr>
            <a:r>
              <a:rPr lang="uk-UA" sz="1800" i="1" dirty="0" err="1" smtClean="0">
                <a:solidFill>
                  <a:srgbClr val="002060"/>
                </a:solidFill>
              </a:rPr>
              <a:t>Чебоненко</a:t>
            </a:r>
            <a:r>
              <a:rPr lang="uk-UA" sz="1800" i="1" dirty="0" smtClean="0">
                <a:solidFill>
                  <a:srgbClr val="002060"/>
                </a:solidFill>
              </a:rPr>
              <a:t> </a:t>
            </a:r>
            <a:r>
              <a:rPr lang="uk-UA" sz="1800" i="1" dirty="0">
                <a:solidFill>
                  <a:srgbClr val="002060"/>
                </a:solidFill>
              </a:rPr>
              <a:t>Наталя Анатоліївна</a:t>
            </a:r>
          </a:p>
          <a:p>
            <a:pPr marL="0" indent="0" algn="ctr">
              <a:buNone/>
            </a:pPr>
            <a:r>
              <a:rPr lang="uk-UA" sz="1800" i="1" dirty="0" smtClean="0">
                <a:solidFill>
                  <a:srgbClr val="002060"/>
                </a:solidFill>
              </a:rPr>
              <a:t>Начальник відділу </a:t>
            </a:r>
            <a:r>
              <a:rPr lang="uk-UA" sz="1800" i="1" dirty="0">
                <a:solidFill>
                  <a:srgbClr val="002060"/>
                </a:solidFill>
              </a:rPr>
              <a:t>зберігання, обліку та довідкового апарату </a:t>
            </a:r>
          </a:p>
          <a:p>
            <a:pPr marL="0" indent="0" algn="ctr">
              <a:buNone/>
            </a:pPr>
            <a:r>
              <a:rPr lang="uk-UA" sz="1800" i="1" dirty="0">
                <a:solidFill>
                  <a:srgbClr val="002060"/>
                </a:solidFill>
              </a:rPr>
              <a:t>Державного архіву Запорізької області</a:t>
            </a:r>
            <a:endParaRPr lang="ru-RU" sz="1800" i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21036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Объект 2"/>
          <p:cNvSpPr>
            <a:spLocks noGrp="1"/>
          </p:cNvSpPr>
          <p:nvPr>
            <p:ph idx="1"/>
          </p:nvPr>
        </p:nvSpPr>
        <p:spPr>
          <a:xfrm>
            <a:off x="323528" y="404813"/>
            <a:ext cx="8496944" cy="5688483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1.Вимоги до будівель і приміщень архівів.</a:t>
            </a:r>
          </a:p>
          <a:p>
            <a:pPr marL="0" indent="0" algn="just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2. Вимоги до засобів зберігання.</a:t>
            </a:r>
          </a:p>
          <a:p>
            <a:pPr marL="0" indent="0" algn="just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4400" dirty="0" smtClean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3. Вимоги </a:t>
            </a: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до світлового,  </a:t>
            </a:r>
            <a:r>
              <a:rPr lang="uk-UA" sz="4400" dirty="0" err="1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температурно-вологісного</a:t>
            </a: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 та санітарно-гігієнічного режимів. </a:t>
            </a:r>
          </a:p>
          <a:p>
            <a:pPr marL="0" indent="0" algn="just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4. Вимоги до протипожежного та охоронного режимів.</a:t>
            </a:r>
          </a:p>
          <a:p>
            <a:pPr marL="0" indent="0" algn="just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5. Розміщення справ в архівосховищах. </a:t>
            </a:r>
            <a:r>
              <a:rPr lang="uk-UA" sz="4400" dirty="0" err="1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Топографування</a:t>
            </a: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.</a:t>
            </a:r>
          </a:p>
          <a:p>
            <a:pPr marL="0" indent="0" algn="just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6. Перевіряння наявності.</a:t>
            </a:r>
          </a:p>
          <a:p>
            <a:pPr marL="0" indent="0" algn="just">
              <a:spcBef>
                <a:spcPct val="0"/>
              </a:spcBef>
              <a:spcAft>
                <a:spcPct val="0"/>
              </a:spcAft>
              <a:buNone/>
            </a:pPr>
            <a:r>
              <a:rPr lang="uk-UA" sz="4400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7. Порядок видавання справ з архівосховищ. Транспортування та упакування справ.</a:t>
            </a:r>
          </a:p>
          <a:p>
            <a:pPr marL="0" indent="0" eaLnBrk="1" hangingPunct="1"/>
            <a:endParaRPr lang="uk-UA" dirty="0"/>
          </a:p>
        </p:txBody>
      </p:sp>
      <p:sp>
        <p:nvSpPr>
          <p:cNvPr id="4099" name="Номер слайда 3"/>
          <p:cNvSpPr>
            <a:spLocks noGrp="1"/>
          </p:cNvSpPr>
          <p:nvPr>
            <p:ph type="sldNum" sz="quarter" idx="12"/>
          </p:nvPr>
        </p:nvSpPr>
        <p:spPr bwMode="auto"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5E677BB-F634-4012-AC60-2063942940D7}" type="slidenum">
              <a:rPr lang="ru-RU" smtClean="0">
                <a:solidFill>
                  <a:schemeClr val="tx2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ru-RU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3030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183880" cy="54909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Вимоги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до  умов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зберігання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документів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</a:p>
          <a:p>
            <a:pPr marL="0" indent="0" algn="ctr">
              <a:buNone/>
            </a:pP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Національного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архівного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  фонду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визначають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0" indent="0" algn="just">
              <a:buNone/>
            </a:pPr>
            <a:endParaRPr lang="ru-RU" sz="30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Закон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«Про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Національний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архівний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фонд та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архівні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установи» </a:t>
            </a:r>
          </a:p>
          <a:p>
            <a:pPr marL="0" indent="0" algn="r">
              <a:buNone/>
            </a:pPr>
            <a:r>
              <a:rPr lang="ru-RU" sz="3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24 </a:t>
            </a:r>
            <a:r>
              <a:rPr lang="ru-RU" sz="30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грудня</a:t>
            </a:r>
            <a:r>
              <a:rPr lang="ru-RU" sz="30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1993 р. № 3814-ХІІ;</a:t>
            </a:r>
          </a:p>
          <a:p>
            <a:pPr marL="0" indent="0">
              <a:buNone/>
            </a:pP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Національний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стандарт ДСТУ 8889:2019 «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Документи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з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паперовими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носіями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Правила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зберігання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Національного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архівного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фонду.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Технічні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вимоги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 / ДП «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УкрНДНЦ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». – К., 2019. 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08714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183880" cy="5490936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Правила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роботи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архівних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установ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затверджені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наказом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Міністерства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юстиції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08.04.2013 № 656/5 і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зареєстровані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Міністерстві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юстиції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10.04.2013 № 584/23116; </a:t>
            </a:r>
          </a:p>
          <a:p>
            <a:pPr marL="0" indent="0">
              <a:buNone/>
            </a:pP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Положення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про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умови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зберігання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документів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Національного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архівного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фонду,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затверджене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наказом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Міністерства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юстиції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02.03.2015 № 296/5,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який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зареєстровано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Міністерстві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юстиції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04.03.2015 за № 250/26695.</a:t>
            </a:r>
          </a:p>
          <a:p>
            <a:pPr marL="0" indent="0">
              <a:buNone/>
            </a:pP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Правила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організації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діловодства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та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архівного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зберігання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документів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державних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органах, органах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місцевого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самоврядування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на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підприємствах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в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установах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і </a:t>
            </a:r>
            <a:r>
              <a:rPr lang="ru-RU" sz="30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організаціях</a:t>
            </a:r>
            <a:r>
              <a:rPr lang="ru-RU" sz="3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затверджені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наказом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Міністерства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юстиції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18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червня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2015 року № 1000/5 та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зареєстровані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Міністерстві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юстиції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22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червня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2015 року за № 736/27181.</a:t>
            </a:r>
          </a:p>
          <a:p>
            <a:pPr marL="0" indent="0">
              <a:buNone/>
            </a:pPr>
            <a:r>
              <a:rPr lang="ru-RU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Правила </a:t>
            </a:r>
            <a:r>
              <a:rPr lang="ru-RU" sz="31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пожежної</a:t>
            </a:r>
            <a:r>
              <a:rPr lang="ru-RU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безпеки</a:t>
            </a:r>
            <a:r>
              <a:rPr lang="ru-RU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для </a:t>
            </a:r>
            <a:r>
              <a:rPr lang="ru-RU" sz="31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архівних</a:t>
            </a:r>
            <a:r>
              <a:rPr lang="ru-RU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установ</a:t>
            </a:r>
            <a:r>
              <a:rPr lang="ru-RU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1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31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затверджені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наказом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Міністерства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юстиції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від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27.11.2017  № 3790/5,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зареєстрованих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Міністерстві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юстиції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i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України</a:t>
            </a:r>
            <a:r>
              <a:rPr lang="ru-RU" sz="2400" i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29 листопада 2017 р. за № 1446/31314.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6587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12387177"/>
              </p:ext>
            </p:extLst>
          </p:nvPr>
        </p:nvGraphicFramePr>
        <p:xfrm>
          <a:off x="444341" y="432753"/>
          <a:ext cx="8183880" cy="1051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243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33D5516-B17D-44DB-9562-F93F388DA152}" type="slidenum">
              <a:rPr lang="ru-RU" smtClean="0">
                <a:solidFill>
                  <a:schemeClr val="tx2"/>
                </a:solidFill>
              </a:rPr>
              <a:pPr eaLnBrk="1" hangingPunct="1"/>
              <a:t>5</a:t>
            </a:fld>
            <a:endParaRPr lang="ru-RU">
              <a:solidFill>
                <a:schemeClr val="tx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750" y="1484313"/>
            <a:ext cx="7993063" cy="3600986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uk-UA" sz="2000" i="1" dirty="0">
              <a:latin typeface="+mn-lt"/>
            </a:endParaRPr>
          </a:p>
          <a:p>
            <a:pPr>
              <a:defRPr/>
            </a:pPr>
            <a:endParaRPr lang="uk-UA" sz="2000" i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endParaRPr lang="uk-UA" sz="2000" i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>
              <a:defRPr/>
            </a:pPr>
            <a:r>
              <a:rPr lang="uk-UA" sz="2800" i="1" dirty="0">
                <a:solidFill>
                  <a:schemeClr val="accent1">
                    <a:lumMod val="50000"/>
                  </a:schemeClr>
                </a:solidFill>
              </a:rPr>
              <a:t>Спеціально побудовані.</a:t>
            </a:r>
          </a:p>
          <a:p>
            <a:pPr>
              <a:defRPr/>
            </a:pPr>
            <a:endParaRPr lang="uk-UA" sz="2800" i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>
              <a:defRPr/>
            </a:pPr>
            <a:r>
              <a:rPr lang="uk-UA" sz="2800" i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Пристосовані.</a:t>
            </a:r>
          </a:p>
          <a:p>
            <a:pPr>
              <a:defRPr/>
            </a:pPr>
            <a:endParaRPr lang="uk-UA" sz="2800" i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uk-UA" sz="2800" i="1" dirty="0">
                <a:solidFill>
                  <a:schemeClr val="accent1">
                    <a:lumMod val="50000"/>
                  </a:schemeClr>
                </a:solidFill>
                <a:latin typeface="+mn-lt"/>
              </a:rPr>
              <a:t>Експертиза будівель.</a:t>
            </a:r>
          </a:p>
          <a:p>
            <a:pPr>
              <a:defRPr/>
            </a:pPr>
            <a:endParaRPr lang="uk-UA" sz="28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9027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00673727"/>
              </p:ext>
            </p:extLst>
          </p:nvPr>
        </p:nvGraphicFramePr>
        <p:xfrm>
          <a:off x="444341" y="432753"/>
          <a:ext cx="8183880" cy="10515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243" name="Номер слайда 2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833D5516-B17D-44DB-9562-F93F388DA152}" type="slidenum">
              <a:rPr lang="ru-RU" smtClean="0">
                <a:solidFill>
                  <a:schemeClr val="tx2"/>
                </a:solidFill>
              </a:rPr>
              <a:pPr eaLnBrk="1" hangingPunct="1"/>
              <a:t>6</a:t>
            </a:fld>
            <a:endParaRPr lang="ru-RU">
              <a:solidFill>
                <a:schemeClr val="tx2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750" y="1484313"/>
            <a:ext cx="7993063" cy="4708981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endParaRPr lang="uk-UA" sz="2000" i="1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  <a:p>
            <a:pPr>
              <a:defRPr/>
            </a:pPr>
            <a:r>
              <a:rPr lang="uk-UA" sz="2800" i="1" dirty="0">
                <a:solidFill>
                  <a:schemeClr val="accent1">
                    <a:lumMod val="50000"/>
                  </a:schemeClr>
                </a:solidFill>
              </a:rPr>
              <a:t>Сховища для документів;</a:t>
            </a:r>
          </a:p>
          <a:p>
            <a:pPr>
              <a:defRPr/>
            </a:pPr>
            <a:endParaRPr lang="uk-UA" sz="2800" i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uk-UA" sz="2800" i="1" dirty="0">
                <a:solidFill>
                  <a:schemeClr val="accent1">
                    <a:lumMod val="50000"/>
                  </a:schemeClr>
                </a:solidFill>
              </a:rPr>
              <a:t>Робочі кабінети для співробітників;</a:t>
            </a:r>
          </a:p>
          <a:p>
            <a:pPr>
              <a:defRPr/>
            </a:pPr>
            <a:endParaRPr lang="uk-UA" sz="2800" i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uk-UA" sz="2800" i="1" dirty="0">
                <a:solidFill>
                  <a:schemeClr val="accent1">
                    <a:lumMod val="50000"/>
                  </a:schemeClr>
                </a:solidFill>
              </a:rPr>
              <a:t>Читальний зал (кабінет) для роботи дослідників, співробітників установи й інших користувачів;</a:t>
            </a:r>
          </a:p>
          <a:p>
            <a:pPr>
              <a:defRPr/>
            </a:pPr>
            <a:endParaRPr lang="uk-UA" sz="2800" i="1" dirty="0">
              <a:solidFill>
                <a:schemeClr val="accent1">
                  <a:lumMod val="50000"/>
                </a:schemeClr>
              </a:solidFill>
            </a:endParaRPr>
          </a:p>
          <a:p>
            <a:pPr>
              <a:defRPr/>
            </a:pPr>
            <a:r>
              <a:rPr lang="uk-UA" sz="2800" i="1" dirty="0">
                <a:solidFill>
                  <a:schemeClr val="accent1">
                    <a:lumMod val="50000"/>
                  </a:schemeClr>
                </a:solidFill>
              </a:rPr>
              <a:t>Інші допоміжні приміщення.</a:t>
            </a:r>
          </a:p>
          <a:p>
            <a:pPr>
              <a:defRPr/>
            </a:pPr>
            <a:endParaRPr lang="uk-UA" sz="2800" dirty="0">
              <a:solidFill>
                <a:schemeClr val="accent1">
                  <a:lumMod val="5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4566036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3175951347"/>
              </p:ext>
            </p:extLst>
          </p:nvPr>
        </p:nvGraphicFramePr>
        <p:xfrm>
          <a:off x="-19993" y="836712"/>
          <a:ext cx="9131318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148" name="Номер слайда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fld id="{9FE56E83-7B16-4D02-A03B-5CCE4BAC417B}" type="slidenum">
              <a:rPr lang="ru-RU" altLang="ru-RU" smtClean="0"/>
              <a:pPr eaLnBrk="1" hangingPunct="1"/>
              <a:t>7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7776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52611971"/>
              </p:ext>
            </p:extLst>
          </p:nvPr>
        </p:nvGraphicFramePr>
        <p:xfrm>
          <a:off x="395536" y="188640"/>
          <a:ext cx="8352928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516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8183880" cy="720080"/>
          </a:xfrm>
        </p:spPr>
        <p:txBody>
          <a:bodyPr>
            <a:normAutofit/>
          </a:bodyPr>
          <a:lstStyle/>
          <a:p>
            <a:pPr algn="ctr"/>
            <a:r>
              <a:rPr lang="uk-UA" sz="2800" dirty="0">
                <a:solidFill>
                  <a:schemeClr val="accent1">
                    <a:lumMod val="75000"/>
                  </a:schemeClr>
                </a:solidFill>
              </a:rPr>
              <a:t>Норми розміщення стелажів</a:t>
            </a: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9</a:t>
            </a:fld>
            <a:endParaRPr lang="ru-RU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7848872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4860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 err="1">
                <a:solidFill>
                  <a:schemeClr val="accent1">
                    <a:lumMod val="75000"/>
                  </a:schemeClr>
                </a:solidFill>
              </a:rPr>
              <a:t>Температурно-вологісний</a:t>
            </a:r>
            <a:r>
              <a:rPr lang="uk-UA" dirty="0">
                <a:solidFill>
                  <a:schemeClr val="accent1">
                    <a:lumMod val="75000"/>
                  </a:schemeClr>
                </a:solidFill>
              </a:rPr>
              <a:t> режим: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34200173"/>
              </p:ext>
            </p:extLst>
          </p:nvPr>
        </p:nvGraphicFramePr>
        <p:xfrm>
          <a:off x="395536" y="1052736"/>
          <a:ext cx="8568952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4942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29948149"/>
              </p:ext>
            </p:extLst>
          </p:nvPr>
        </p:nvGraphicFramePr>
        <p:xfrm>
          <a:off x="32657" y="692696"/>
          <a:ext cx="8784976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9720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83671539"/>
              </p:ext>
            </p:extLst>
          </p:nvPr>
        </p:nvGraphicFramePr>
        <p:xfrm>
          <a:off x="503238" y="530225"/>
          <a:ext cx="8183562" cy="52030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938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37670011"/>
              </p:ext>
            </p:extLst>
          </p:nvPr>
        </p:nvGraphicFramePr>
        <p:xfrm>
          <a:off x="179512" y="548681"/>
          <a:ext cx="8784976" cy="56886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4953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1766763"/>
              </p:ext>
            </p:extLst>
          </p:nvPr>
        </p:nvGraphicFramePr>
        <p:xfrm>
          <a:off x="395536" y="188640"/>
          <a:ext cx="8229600" cy="6480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0878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612933381"/>
              </p:ext>
            </p:extLst>
          </p:nvPr>
        </p:nvGraphicFramePr>
        <p:xfrm>
          <a:off x="-16392" y="404664"/>
          <a:ext cx="9131318" cy="6309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148" name="Номер слайда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fld id="{9FE56E83-7B16-4D02-A03B-5CCE4BAC417B}" type="slidenum">
              <a:rPr lang="ru-RU" altLang="ru-RU" smtClean="0"/>
              <a:pPr eaLnBrk="1" hangingPunct="1"/>
              <a:t>15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1524679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72062093"/>
              </p:ext>
            </p:extLst>
          </p:nvPr>
        </p:nvGraphicFramePr>
        <p:xfrm>
          <a:off x="503238" y="530225"/>
          <a:ext cx="8183562" cy="57790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45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87741763"/>
              </p:ext>
            </p:extLst>
          </p:nvPr>
        </p:nvGraphicFramePr>
        <p:xfrm>
          <a:off x="503238" y="188641"/>
          <a:ext cx="8183562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4600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75149209"/>
              </p:ext>
            </p:extLst>
          </p:nvPr>
        </p:nvGraphicFramePr>
        <p:xfrm>
          <a:off x="395536" y="188640"/>
          <a:ext cx="8496944" cy="64807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1264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58976763"/>
              </p:ext>
            </p:extLst>
          </p:nvPr>
        </p:nvGraphicFramePr>
        <p:xfrm>
          <a:off x="32657" y="692696"/>
          <a:ext cx="8784976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5793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83156091"/>
              </p:ext>
            </p:extLst>
          </p:nvPr>
        </p:nvGraphicFramePr>
        <p:xfrm>
          <a:off x="-19993" y="836712"/>
          <a:ext cx="9131318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148" name="Номер слайда 1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fld id="{9FE56E83-7B16-4D02-A03B-5CCE4BAC417B}" type="slidenum">
              <a:rPr lang="ru-RU" altLang="ru-RU" smtClean="0"/>
              <a:pPr eaLnBrk="1" hangingPunct="1"/>
              <a:t>20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3195301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21</a:t>
            </a:fld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4663"/>
            <a:ext cx="7920880" cy="5616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2807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95536" y="548680"/>
            <a:ext cx="8183880" cy="576064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/>
              <a:t>Розміщення документів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00016476"/>
              </p:ext>
            </p:extLst>
          </p:nvPr>
        </p:nvGraphicFramePr>
        <p:xfrm>
          <a:off x="467544" y="1124744"/>
          <a:ext cx="8183562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615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3067837"/>
              </p:ext>
            </p:extLst>
          </p:nvPr>
        </p:nvGraphicFramePr>
        <p:xfrm>
          <a:off x="32657" y="692696"/>
          <a:ext cx="8784976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5670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24</a:t>
            </a:fld>
            <a:endParaRPr lang="ru-RU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908720"/>
            <a:ext cx="8496945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3696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25</a:t>
            </a:fld>
            <a:endParaRPr lang="ru-RU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5" y="1077458"/>
            <a:ext cx="8406330" cy="4799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0101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3926546"/>
              </p:ext>
            </p:extLst>
          </p:nvPr>
        </p:nvGraphicFramePr>
        <p:xfrm>
          <a:off x="503238" y="530225"/>
          <a:ext cx="8183562" cy="5346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1729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ПЕРІОДИЧНІСТЬ ПЕРЕВІРЯННЯ НАЯВНОСТІ: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 Narrow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71475428"/>
              </p:ext>
            </p:extLst>
          </p:nvPr>
        </p:nvGraphicFramePr>
        <p:xfrm>
          <a:off x="395536" y="1052736"/>
          <a:ext cx="8568952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6514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83880" cy="1051560"/>
          </a:xfrm>
        </p:spPr>
        <p:txBody>
          <a:bodyPr>
            <a:normAutofit/>
          </a:bodyPr>
          <a:lstStyle/>
          <a:p>
            <a:pPr algn="ctr"/>
            <a:r>
              <a:rPr lang="uk-UA" sz="2800" dirty="0">
                <a:solidFill>
                  <a:schemeClr val="accent1">
                    <a:lumMod val="75000"/>
                  </a:schemeClr>
                </a:solidFill>
                <a:effectLst/>
              </a:rPr>
              <a:t>У ПРОЦЕСІ ПЕРЕВІРЯННЯ ФІЗИЧНОГО СТАНУ ПІДЛЯГАЮТЬ ВИЯВЛЕННЮ:</a:t>
            </a:r>
            <a:endParaRPr lang="uk-UA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57241809"/>
              </p:ext>
            </p:extLst>
          </p:nvPr>
        </p:nvGraphicFramePr>
        <p:xfrm>
          <a:off x="468313" y="1700213"/>
          <a:ext cx="8183562" cy="41878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3670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856984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solidFill>
                  <a:schemeClr val="accent1">
                    <a:lumMod val="75000"/>
                  </a:schemeClr>
                </a:solidFill>
                <a:latin typeface="Arial Narrow" pitchFamily="34" charset="0"/>
              </a:rPr>
              <a:t>ПРАВИЛА ПІД ЧАС ПЕРЕВІРЯННЯ НАЯВНОСТІ:</a:t>
            </a:r>
            <a:endParaRPr lang="ru-RU" dirty="0">
              <a:solidFill>
                <a:schemeClr val="accent1">
                  <a:lumMod val="75000"/>
                </a:schemeClr>
              </a:solidFill>
              <a:latin typeface="Arial Narrow" pitchFamily="34" charset="0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8476799"/>
              </p:ext>
            </p:extLst>
          </p:nvPr>
        </p:nvGraphicFramePr>
        <p:xfrm>
          <a:off x="395536" y="1052736"/>
          <a:ext cx="8568952" cy="55446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2241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98056262"/>
              </p:ext>
            </p:extLst>
          </p:nvPr>
        </p:nvGraphicFramePr>
        <p:xfrm>
          <a:off x="503238" y="530225"/>
          <a:ext cx="8183562" cy="57070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296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Якщо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виявлено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невиправно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пошкоджені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справи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:</a:t>
            </a:r>
            <a:endParaRPr lang="ru-RU" dirty="0">
              <a:solidFill>
                <a:srgbClr val="990033"/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38072543"/>
              </p:ext>
            </p:extLst>
          </p:nvPr>
        </p:nvGraphicFramePr>
        <p:xfrm>
          <a:off x="179388" y="836613"/>
          <a:ext cx="8785225" cy="56880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55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fld id="{27598B50-319C-4586-8869-33C89013368E}" type="slidenum">
              <a:rPr lang="ru-RU" smtClean="0"/>
              <a:pPr eaLnBrk="1" hangingPunct="1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1696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83880" cy="504056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solidFill>
                  <a:schemeClr val="accent1">
                    <a:lumMod val="75000"/>
                  </a:schemeClr>
                </a:solidFill>
                <a:effectLst/>
              </a:rPr>
              <a:t>ЗАХОДИ З РОШУКУ:</a:t>
            </a:r>
            <a:endParaRPr lang="uk-UA" dirty="0">
              <a:solidFill>
                <a:schemeClr val="accent1">
                  <a:lumMod val="75000"/>
                </a:schemeClr>
              </a:solidFill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629103"/>
              </p:ext>
            </p:extLst>
          </p:nvPr>
        </p:nvGraphicFramePr>
        <p:xfrm>
          <a:off x="468313" y="908721"/>
          <a:ext cx="8183562" cy="4979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273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Розшук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1">
                    <a:lumMod val="75000"/>
                  </a:schemeClr>
                </a:solidFill>
              </a:rPr>
              <a:t>невиявлених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</a:rPr>
              <a:t> справ:</a:t>
            </a:r>
            <a:endParaRPr lang="ru-RU" dirty="0">
              <a:solidFill>
                <a:srgbClr val="990033"/>
              </a:solidFill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60113531"/>
              </p:ext>
            </p:extLst>
          </p:nvPr>
        </p:nvGraphicFramePr>
        <p:xfrm>
          <a:off x="179513" y="980728"/>
          <a:ext cx="8784976" cy="58772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3556" name="Номер слайда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fld id="{27598B50-319C-4586-8869-33C89013368E}" type="slidenum">
              <a:rPr lang="ru-RU" smtClean="0"/>
              <a:pPr eaLnBrk="1" hangingPunct="1"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051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97195237"/>
              </p:ext>
            </p:extLst>
          </p:nvPr>
        </p:nvGraphicFramePr>
        <p:xfrm>
          <a:off x="32657" y="692696"/>
          <a:ext cx="8784976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1783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93449034"/>
              </p:ext>
            </p:extLst>
          </p:nvPr>
        </p:nvGraphicFramePr>
        <p:xfrm>
          <a:off x="32657" y="692696"/>
          <a:ext cx="8784976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870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18866841"/>
              </p:ext>
            </p:extLst>
          </p:nvPr>
        </p:nvGraphicFramePr>
        <p:xfrm>
          <a:off x="32657" y="692696"/>
          <a:ext cx="8784976" cy="57606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4900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88790550"/>
              </p:ext>
            </p:extLst>
          </p:nvPr>
        </p:nvGraphicFramePr>
        <p:xfrm>
          <a:off x="503238" y="530225"/>
          <a:ext cx="8183562" cy="5419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3599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404664"/>
            <a:ext cx="8183880" cy="517808"/>
          </a:xfrm>
        </p:spPr>
        <p:txBody>
          <a:bodyPr>
            <a:normAutofit fontScale="90000"/>
          </a:bodyPr>
          <a:lstStyle/>
          <a:p>
            <a:r>
              <a:rPr lang="uk-UA" sz="3400" dirty="0">
                <a:solidFill>
                  <a:schemeClr val="accent1">
                    <a:lumMod val="75000"/>
                  </a:schemeClr>
                </a:solidFill>
                <a:effectLst/>
                <a:latin typeface="Arial Narrow" pitchFamily="34" charset="0"/>
              </a:rPr>
              <a:t>ПРИЙМАННЯ</a:t>
            </a:r>
            <a:r>
              <a:rPr lang="uk-UA" sz="3400" dirty="0">
                <a:effectLst/>
                <a:latin typeface="Arial Narrow" pitchFamily="34" charset="0"/>
              </a:rPr>
              <a:t> </a:t>
            </a:r>
            <a:r>
              <a:rPr lang="uk-UA" sz="3400" dirty="0">
                <a:solidFill>
                  <a:schemeClr val="accent1">
                    <a:lumMod val="75000"/>
                  </a:schemeClr>
                </a:solidFill>
                <a:effectLst/>
                <a:latin typeface="Arial Narrow" pitchFamily="34" charset="0"/>
              </a:rPr>
              <a:t>ДОКУМЕНТІВ НА ЗБЕРІГАННЯ</a:t>
            </a:r>
            <a:endParaRPr lang="uk-UA" sz="3400" dirty="0">
              <a:solidFill>
                <a:schemeClr val="accent1">
                  <a:lumMod val="75000"/>
                </a:schemeClr>
              </a:solidFill>
              <a:latin typeface="Arial Narrow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13366543"/>
              </p:ext>
            </p:extLst>
          </p:nvPr>
        </p:nvGraphicFramePr>
        <p:xfrm>
          <a:off x="467544" y="908720"/>
          <a:ext cx="8183562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750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32656"/>
            <a:ext cx="8183880" cy="979552"/>
          </a:xfrm>
        </p:spPr>
        <p:txBody>
          <a:bodyPr>
            <a:normAutofit fontScale="90000"/>
          </a:bodyPr>
          <a:lstStyle/>
          <a:p>
            <a:pPr algn="ctr"/>
            <a:r>
              <a:rPr lang="uk-UA" dirty="0">
                <a:effectLst/>
              </a:rPr>
              <a:t>ТРАНСПОРТУВАННЯ ТА ПЕРЕМІЩЕННЯ ДОКУМЕНТІВ</a:t>
            </a:r>
            <a:endParaRPr lang="uk-UA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4970295"/>
              </p:ext>
            </p:extLst>
          </p:nvPr>
        </p:nvGraphicFramePr>
        <p:xfrm>
          <a:off x="467544" y="1196752"/>
          <a:ext cx="8183562" cy="469188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4146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332656"/>
            <a:ext cx="8183880" cy="576064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endParaRPr lang="ru-RU" sz="225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25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25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25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ru-RU" sz="2250" dirty="0">
              <a:solidFill>
                <a:schemeClr val="accent3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ru-RU" sz="40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Дяку</a:t>
            </a:r>
            <a:r>
              <a:rPr lang="uk-UA" sz="4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sz="40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</a:t>
            </a: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за </a:t>
            </a:r>
            <a:r>
              <a:rPr lang="ru-RU" sz="4000" b="1" dirty="0" err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увагу</a:t>
            </a:r>
            <a:r>
              <a:rPr lang="ru-RU" sz="4000" b="1" dirty="0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40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121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 dir="d"/>
      </p:transition>
    </mc:Choice>
    <mc:Fallback xmlns=""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Кнопка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3409</TotalTime>
  <Words>1285</Words>
  <Application>Microsoft Office PowerPoint</Application>
  <PresentationFormat>Экран (4:3)</PresentationFormat>
  <Paragraphs>273</Paragraphs>
  <Slides>40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10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40</vt:i4>
      </vt:variant>
    </vt:vector>
  </HeadingPairs>
  <TitlesOfParts>
    <vt:vector size="51" baseType="lpstr">
      <vt:lpstr>Angsana New</vt:lpstr>
      <vt:lpstr>Arial</vt:lpstr>
      <vt:lpstr>Arial Black</vt:lpstr>
      <vt:lpstr>Arial Narrow</vt:lpstr>
      <vt:lpstr>Calibri</vt:lpstr>
      <vt:lpstr>Constantia</vt:lpstr>
      <vt:lpstr>Garamond</vt:lpstr>
      <vt:lpstr>Times New Roman</vt:lpstr>
      <vt:lpstr>Verdana</vt:lpstr>
      <vt:lpstr>Wingdings 2</vt:lpstr>
      <vt:lpstr>Аспект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Норми розміщення стелажів</vt:lpstr>
      <vt:lpstr>Температурно-вологісний режим: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Розміщення документів</vt:lpstr>
      <vt:lpstr>Презентация PowerPoint</vt:lpstr>
      <vt:lpstr>Презентация PowerPoint</vt:lpstr>
      <vt:lpstr>Презентация PowerPoint</vt:lpstr>
      <vt:lpstr>Презентация PowerPoint</vt:lpstr>
      <vt:lpstr>ПЕРІОДИЧНІСТЬ ПЕРЕВІРЯННЯ НАЯВНОСТІ:</vt:lpstr>
      <vt:lpstr>У ПРОЦЕСІ ПЕРЕВІРЯННЯ ФІЗИЧНОГО СТАНУ ПІДЛЯГАЮТЬ ВИЯВЛЕННЮ:</vt:lpstr>
      <vt:lpstr>ПРАВИЛА ПІД ЧАС ПЕРЕВІРЯННЯ НАЯВНОСТІ:</vt:lpstr>
      <vt:lpstr>Презентация PowerPoint</vt:lpstr>
      <vt:lpstr>Якщо виявлено невиправно пошкоджені справи:</vt:lpstr>
      <vt:lpstr>ЗАХОДИ З РОШУКУ:</vt:lpstr>
      <vt:lpstr>Розшук невиявлених справ:</vt:lpstr>
      <vt:lpstr>Презентация PowerPoint</vt:lpstr>
      <vt:lpstr>Презентация PowerPoint</vt:lpstr>
      <vt:lpstr>Презентация PowerPoint</vt:lpstr>
      <vt:lpstr>Презентация PowerPoint</vt:lpstr>
      <vt:lpstr>ПРИЙМАННЯ ДОКУМЕНТІВ НА ЗБЕРІГАННЯ</vt:lpstr>
      <vt:lpstr>ТРАНСПОРТУВАННЯ ТА ПЕРЕМІЩЕННЯ ДОКУМЕНТІВ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Організація діловодства в архівних установах, складання номенклатур архівних установ райдержадміністрацій, міських (міст обласного значення) рад   Начальник відділу  організації  і координації архівної справи  Федько А.А. </dc:title>
  <dc:creator>user</dc:creator>
  <cp:lastModifiedBy>Svetlana</cp:lastModifiedBy>
  <cp:revision>167</cp:revision>
  <dcterms:created xsi:type="dcterms:W3CDTF">2017-09-27T10:43:32Z</dcterms:created>
  <dcterms:modified xsi:type="dcterms:W3CDTF">2026-09-08T12:24:58Z</dcterms:modified>
</cp:coreProperties>
</file>